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  <p:sldMasterId id="2147483804" r:id="rId11"/>
    <p:sldMasterId id="2147483816" r:id="rId12"/>
    <p:sldMasterId id="2147483828" r:id="rId13"/>
    <p:sldMasterId id="2147483840" r:id="rId14"/>
    <p:sldMasterId id="2147483852" r:id="rId15"/>
    <p:sldMasterId id="2147483864" r:id="rId16"/>
    <p:sldMasterId id="2147483876" r:id="rId17"/>
  </p:sldMasterIdLst>
  <p:notesMasterIdLst>
    <p:notesMasterId r:id="rId40"/>
  </p:notesMasterIdLst>
  <p:sldIdLst>
    <p:sldId id="840" r:id="rId18"/>
    <p:sldId id="841" r:id="rId19"/>
    <p:sldId id="843" r:id="rId20"/>
    <p:sldId id="849" r:id="rId21"/>
    <p:sldId id="847" r:id="rId22"/>
    <p:sldId id="842" r:id="rId23"/>
    <p:sldId id="846" r:id="rId24"/>
    <p:sldId id="2051" r:id="rId25"/>
    <p:sldId id="2048" r:id="rId26"/>
    <p:sldId id="2049" r:id="rId27"/>
    <p:sldId id="2050" r:id="rId28"/>
    <p:sldId id="2042" r:id="rId29"/>
    <p:sldId id="2043" r:id="rId30"/>
    <p:sldId id="2036" r:id="rId31"/>
    <p:sldId id="2037" r:id="rId32"/>
    <p:sldId id="2038" r:id="rId33"/>
    <p:sldId id="2039" r:id="rId34"/>
    <p:sldId id="2040" r:id="rId35"/>
    <p:sldId id="2041" r:id="rId36"/>
    <p:sldId id="2045" r:id="rId37"/>
    <p:sldId id="2046" r:id="rId38"/>
    <p:sldId id="2047" r:id="rId3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E0F"/>
    <a:srgbClr val="006600"/>
    <a:srgbClr val="30AAE0"/>
    <a:srgbClr val="27AAE3"/>
    <a:srgbClr val="97B2D1"/>
    <a:srgbClr val="C2C2CB"/>
    <a:srgbClr val="536600"/>
    <a:srgbClr val="8A693C"/>
    <a:srgbClr val="81322D"/>
    <a:srgbClr val="772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37" autoAdjust="0"/>
    <p:restoredTop sz="50000" autoAdjust="0"/>
  </p:normalViewPr>
  <p:slideViewPr>
    <p:cSldViewPr>
      <p:cViewPr varScale="1">
        <p:scale>
          <a:sx n="148" d="100"/>
          <a:sy n="148" d="100"/>
        </p:scale>
        <p:origin x="43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378C2-CA22-4151-9110-DAB5051415D9}" type="datetimeFigureOut">
              <a:rPr lang="en-US" smtClean="0"/>
              <a:t>8/7/19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E120B-2343-47D3-AC19-85ECED3DE7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0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41093" indent="0" algn="ctr">
              <a:buNone/>
              <a:defRPr/>
            </a:lvl2pPr>
            <a:lvl3pPr marL="482186" indent="0" algn="ctr">
              <a:buNone/>
              <a:defRPr/>
            </a:lvl3pPr>
            <a:lvl4pPr marL="723279" indent="0" algn="ctr">
              <a:buNone/>
              <a:defRPr/>
            </a:lvl4pPr>
            <a:lvl5pPr marL="964372" indent="0" algn="ctr">
              <a:buNone/>
              <a:defRPr/>
            </a:lvl5pPr>
            <a:lvl6pPr marL="1205465" indent="0" algn="ctr">
              <a:buNone/>
              <a:defRPr/>
            </a:lvl6pPr>
            <a:lvl7pPr marL="1446558" indent="0" algn="ctr">
              <a:buNone/>
              <a:defRPr/>
            </a:lvl7pPr>
            <a:lvl8pPr marL="1687651" indent="0" algn="ctr">
              <a:buNone/>
              <a:defRPr/>
            </a:lvl8pPr>
            <a:lvl9pPr marL="19287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  <a:prstGeom prst="rect">
            <a:avLst/>
          </a:prstGeom>
        </p:spPr>
        <p:txBody>
          <a:bodyPr lIns="64258" tIns="32128" rIns="64258" bIns="321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93"/>
            <a:ext cx="6400354" cy="1314338"/>
          </a:xfrm>
          <a:prstGeom prst="rect">
            <a:avLst/>
          </a:prstGeom>
        </p:spPr>
        <p:txBody>
          <a:bodyPr lIns="64258" tIns="32128" rIns="64258" bIns="32128"/>
          <a:lstStyle>
            <a:lvl1pPr marL="0" indent="0" algn="ctr">
              <a:buNone/>
              <a:defRPr/>
            </a:lvl1pPr>
            <a:lvl2pPr marL="240968" indent="0" algn="ctr">
              <a:buNone/>
              <a:defRPr/>
            </a:lvl2pPr>
            <a:lvl3pPr marL="481939" indent="0" algn="ctr">
              <a:buNone/>
              <a:defRPr/>
            </a:lvl3pPr>
            <a:lvl4pPr marL="722907" indent="0" algn="ctr">
              <a:buNone/>
              <a:defRPr/>
            </a:lvl4pPr>
            <a:lvl5pPr marL="963878" indent="0" algn="ctr">
              <a:buNone/>
              <a:defRPr/>
            </a:lvl5pPr>
            <a:lvl6pPr marL="1204848" indent="0" algn="ctr">
              <a:buNone/>
              <a:defRPr/>
            </a:lvl6pPr>
            <a:lvl7pPr marL="1445817" indent="0" algn="ctr">
              <a:buNone/>
              <a:defRPr/>
            </a:lvl7pPr>
            <a:lvl8pPr marL="1686788" indent="0" algn="ctr">
              <a:buNone/>
              <a:defRPr/>
            </a:lvl8pPr>
            <a:lvl9pPr marL="192775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  <a:prstGeom prst="rect">
            <a:avLst/>
          </a:prstGeom>
        </p:spPr>
        <p:txBody>
          <a:bodyPr lIns="64258" tIns="32128" rIns="64258" bIns="321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8" y="1200493"/>
            <a:ext cx="8228707" cy="3393839"/>
          </a:xfrm>
          <a:prstGeom prst="rect">
            <a:avLst/>
          </a:prstGeom>
        </p:spPr>
        <p:txBody>
          <a:bodyPr lIns="64258" tIns="32128" rIns="64258" bIns="321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2"/>
            <a:ext cx="7772176" cy="1021333"/>
          </a:xfrm>
          <a:prstGeom prst="rect">
            <a:avLst/>
          </a:prstGeom>
        </p:spPr>
        <p:txBody>
          <a:bodyPr lIns="64258" tIns="32128" rIns="64258" bIns="32128" anchor="t"/>
          <a:lstStyle>
            <a:lvl1pPr algn="l">
              <a:defRPr sz="2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  <a:prstGeom prst="rect">
            <a:avLst/>
          </a:prstGeom>
        </p:spPr>
        <p:txBody>
          <a:bodyPr lIns="64258" tIns="32128" rIns="64258" bIns="32128" anchor="b"/>
          <a:lstStyle>
            <a:lvl1pPr marL="0" indent="0">
              <a:buNone/>
              <a:defRPr sz="1050"/>
            </a:lvl1pPr>
            <a:lvl2pPr marL="240968" indent="0">
              <a:buNone/>
              <a:defRPr sz="975"/>
            </a:lvl2pPr>
            <a:lvl3pPr marL="481939" indent="0">
              <a:buNone/>
              <a:defRPr sz="825"/>
            </a:lvl3pPr>
            <a:lvl4pPr marL="722907" indent="0">
              <a:buNone/>
              <a:defRPr sz="750"/>
            </a:lvl4pPr>
            <a:lvl5pPr marL="963878" indent="0">
              <a:buNone/>
              <a:defRPr sz="750"/>
            </a:lvl5pPr>
            <a:lvl6pPr marL="1204848" indent="0">
              <a:buNone/>
              <a:defRPr sz="750"/>
            </a:lvl6pPr>
            <a:lvl7pPr marL="1445817" indent="0">
              <a:buNone/>
              <a:defRPr sz="750"/>
            </a:lvl7pPr>
            <a:lvl8pPr marL="1686788" indent="0">
              <a:buNone/>
              <a:defRPr sz="750"/>
            </a:lvl8pPr>
            <a:lvl9pPr marL="192775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  <a:prstGeom prst="rect">
            <a:avLst/>
          </a:prstGeom>
        </p:spPr>
        <p:txBody>
          <a:bodyPr lIns="64258" tIns="32128" rIns="64258" bIns="321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9" y="1200493"/>
            <a:ext cx="4060775" cy="3393839"/>
          </a:xfrm>
          <a:prstGeom prst="rect">
            <a:avLst/>
          </a:prstGeom>
        </p:spPr>
        <p:txBody>
          <a:bodyPr lIns="64258" tIns="32128" rIns="64258" bIns="32128"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80" y="1200493"/>
            <a:ext cx="4060775" cy="3393839"/>
          </a:xfrm>
          <a:prstGeom prst="rect">
            <a:avLst/>
          </a:prstGeom>
        </p:spPr>
        <p:txBody>
          <a:bodyPr lIns="64258" tIns="32128" rIns="64258" bIns="32128"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  <a:prstGeom prst="rect">
            <a:avLst/>
          </a:prstGeom>
        </p:spPr>
        <p:txBody>
          <a:bodyPr lIns="64258" tIns="32128" rIns="64258" bIns="3212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  <a:prstGeom prst="rect">
            <a:avLst/>
          </a:prstGeom>
        </p:spPr>
        <p:txBody>
          <a:bodyPr lIns="64258" tIns="32128" rIns="64258" bIns="32128" anchor="b"/>
          <a:lstStyle>
            <a:lvl1pPr marL="0" indent="0">
              <a:buNone/>
              <a:defRPr sz="1275" b="1"/>
            </a:lvl1pPr>
            <a:lvl2pPr marL="240968" indent="0">
              <a:buNone/>
              <a:defRPr sz="1050" b="1"/>
            </a:lvl2pPr>
            <a:lvl3pPr marL="481939" indent="0">
              <a:buNone/>
              <a:defRPr sz="975" b="1"/>
            </a:lvl3pPr>
            <a:lvl4pPr marL="722907" indent="0">
              <a:buNone/>
              <a:defRPr sz="825" b="1"/>
            </a:lvl4pPr>
            <a:lvl5pPr marL="963878" indent="0">
              <a:buNone/>
              <a:defRPr sz="825" b="1"/>
            </a:lvl5pPr>
            <a:lvl6pPr marL="1204848" indent="0">
              <a:buNone/>
              <a:defRPr sz="825" b="1"/>
            </a:lvl6pPr>
            <a:lvl7pPr marL="1445817" indent="0">
              <a:buNone/>
              <a:defRPr sz="825" b="1"/>
            </a:lvl7pPr>
            <a:lvl8pPr marL="1686788" indent="0">
              <a:buNone/>
              <a:defRPr sz="825" b="1"/>
            </a:lvl8pPr>
            <a:lvl9pPr marL="1927758" indent="0">
              <a:buNone/>
              <a:defRPr sz="8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  <a:prstGeom prst="rect">
            <a:avLst/>
          </a:prstGeom>
        </p:spPr>
        <p:txBody>
          <a:bodyPr lIns="64258" tIns="32128" rIns="64258" bIns="32128"/>
          <a:lstStyle>
            <a:lvl1pPr>
              <a:defRPr sz="1275"/>
            </a:lvl1pPr>
            <a:lvl2pPr>
              <a:defRPr sz="1050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  <a:prstGeom prst="rect">
            <a:avLst/>
          </a:prstGeom>
        </p:spPr>
        <p:txBody>
          <a:bodyPr lIns="64258" tIns="32128" rIns="64258" bIns="32128" anchor="b"/>
          <a:lstStyle>
            <a:lvl1pPr marL="0" indent="0">
              <a:buNone/>
              <a:defRPr sz="1275" b="1"/>
            </a:lvl1pPr>
            <a:lvl2pPr marL="240968" indent="0">
              <a:buNone/>
              <a:defRPr sz="1050" b="1"/>
            </a:lvl2pPr>
            <a:lvl3pPr marL="481939" indent="0">
              <a:buNone/>
              <a:defRPr sz="975" b="1"/>
            </a:lvl3pPr>
            <a:lvl4pPr marL="722907" indent="0">
              <a:buNone/>
              <a:defRPr sz="825" b="1"/>
            </a:lvl4pPr>
            <a:lvl5pPr marL="963878" indent="0">
              <a:buNone/>
              <a:defRPr sz="825" b="1"/>
            </a:lvl5pPr>
            <a:lvl6pPr marL="1204848" indent="0">
              <a:buNone/>
              <a:defRPr sz="825" b="1"/>
            </a:lvl6pPr>
            <a:lvl7pPr marL="1445817" indent="0">
              <a:buNone/>
              <a:defRPr sz="825" b="1"/>
            </a:lvl7pPr>
            <a:lvl8pPr marL="1686788" indent="0">
              <a:buNone/>
              <a:defRPr sz="825" b="1"/>
            </a:lvl8pPr>
            <a:lvl9pPr marL="1927758" indent="0">
              <a:buNone/>
              <a:defRPr sz="8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  <a:prstGeom prst="rect">
            <a:avLst/>
          </a:prstGeom>
        </p:spPr>
        <p:txBody>
          <a:bodyPr lIns="64258" tIns="32128" rIns="64258" bIns="32128"/>
          <a:lstStyle>
            <a:lvl1pPr>
              <a:defRPr sz="1275"/>
            </a:lvl1pPr>
            <a:lvl2pPr>
              <a:defRPr sz="1050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  <a:prstGeom prst="rect">
            <a:avLst/>
          </a:prstGeom>
        </p:spPr>
        <p:txBody>
          <a:bodyPr lIns="64258" tIns="32128" rIns="64258" bIns="32128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8" y="205113"/>
            <a:ext cx="3008189" cy="871481"/>
          </a:xfrm>
          <a:prstGeom prst="rect">
            <a:avLst/>
          </a:prstGeom>
        </p:spPr>
        <p:txBody>
          <a:bodyPr lIns="64258" tIns="32128" rIns="64258" bIns="32128" anchor="b"/>
          <a:lstStyle>
            <a:lvl1pPr algn="l">
              <a:defRPr sz="10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5"/>
            <a:ext cx="5111130" cy="4389221"/>
          </a:xfrm>
          <a:prstGeom prst="rect">
            <a:avLst/>
          </a:prstGeom>
        </p:spPr>
        <p:txBody>
          <a:bodyPr lIns="64258" tIns="32128" rIns="64258" bIns="32128"/>
          <a:lstStyle>
            <a:lvl1pPr>
              <a:defRPr sz="1650"/>
            </a:lvl1pPr>
            <a:lvl2pPr>
              <a:defRPr sz="1500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8" y="1076586"/>
            <a:ext cx="3008189" cy="3517739"/>
          </a:xfrm>
          <a:prstGeom prst="rect">
            <a:avLst/>
          </a:prstGeom>
        </p:spPr>
        <p:txBody>
          <a:bodyPr lIns="64258" tIns="32128" rIns="64258" bIns="32128"/>
          <a:lstStyle>
            <a:lvl1pPr marL="0" indent="0">
              <a:buNone/>
              <a:defRPr sz="750"/>
            </a:lvl1pPr>
            <a:lvl2pPr marL="240968" indent="0">
              <a:buNone/>
              <a:defRPr sz="600"/>
            </a:lvl2pPr>
            <a:lvl3pPr marL="481939" indent="0">
              <a:buNone/>
              <a:defRPr sz="525"/>
            </a:lvl3pPr>
            <a:lvl4pPr marL="722907" indent="0">
              <a:buNone/>
              <a:defRPr sz="450"/>
            </a:lvl4pPr>
            <a:lvl5pPr marL="963878" indent="0">
              <a:buNone/>
              <a:defRPr sz="450"/>
            </a:lvl5pPr>
            <a:lvl6pPr marL="1204848" indent="0">
              <a:buNone/>
              <a:defRPr sz="450"/>
            </a:lvl6pPr>
            <a:lvl7pPr marL="1445817" indent="0">
              <a:buNone/>
              <a:defRPr sz="450"/>
            </a:lvl7pPr>
            <a:lvl8pPr marL="1686788" indent="0">
              <a:buNone/>
              <a:defRPr sz="450"/>
            </a:lvl8pPr>
            <a:lvl9pPr marL="1927758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6" y="3600619"/>
            <a:ext cx="5486177" cy="425276"/>
          </a:xfrm>
          <a:prstGeom prst="rect">
            <a:avLst/>
          </a:prstGeom>
        </p:spPr>
        <p:txBody>
          <a:bodyPr lIns="64258" tIns="32128" rIns="64258" bIns="32128" anchor="b"/>
          <a:lstStyle>
            <a:lvl1pPr algn="l">
              <a:defRPr sz="10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6" y="459600"/>
            <a:ext cx="5486177" cy="3085766"/>
          </a:xfrm>
          <a:prstGeom prst="rect">
            <a:avLst/>
          </a:prstGeom>
        </p:spPr>
        <p:txBody>
          <a:bodyPr lIns="64258" tIns="32128" rIns="64258" bIns="32128"/>
          <a:lstStyle>
            <a:lvl1pPr marL="0" indent="0">
              <a:buNone/>
              <a:defRPr sz="1650"/>
            </a:lvl1pPr>
            <a:lvl2pPr marL="240968" indent="0">
              <a:buNone/>
              <a:defRPr sz="1500"/>
            </a:lvl2pPr>
            <a:lvl3pPr marL="481939" indent="0">
              <a:buNone/>
              <a:defRPr sz="1275"/>
            </a:lvl3pPr>
            <a:lvl4pPr marL="722907" indent="0">
              <a:buNone/>
              <a:defRPr sz="1050"/>
            </a:lvl4pPr>
            <a:lvl5pPr marL="963878" indent="0">
              <a:buNone/>
              <a:defRPr sz="1050"/>
            </a:lvl5pPr>
            <a:lvl6pPr marL="1204848" indent="0">
              <a:buNone/>
              <a:defRPr sz="1050"/>
            </a:lvl6pPr>
            <a:lvl7pPr marL="1445817" indent="0">
              <a:buNone/>
              <a:defRPr sz="1050"/>
            </a:lvl7pPr>
            <a:lvl8pPr marL="1686788" indent="0">
              <a:buNone/>
              <a:defRPr sz="1050"/>
            </a:lvl8pPr>
            <a:lvl9pPr marL="1927758" indent="0">
              <a:buNone/>
              <a:defRPr sz="105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6" y="4025895"/>
            <a:ext cx="5486177" cy="603591"/>
          </a:xfrm>
          <a:prstGeom prst="rect">
            <a:avLst/>
          </a:prstGeom>
        </p:spPr>
        <p:txBody>
          <a:bodyPr lIns="64258" tIns="32128" rIns="64258" bIns="32128"/>
          <a:lstStyle>
            <a:lvl1pPr marL="0" indent="0">
              <a:buNone/>
              <a:defRPr sz="750"/>
            </a:lvl1pPr>
            <a:lvl2pPr marL="240968" indent="0">
              <a:buNone/>
              <a:defRPr sz="600"/>
            </a:lvl2pPr>
            <a:lvl3pPr marL="481939" indent="0">
              <a:buNone/>
              <a:defRPr sz="525"/>
            </a:lvl3pPr>
            <a:lvl4pPr marL="722907" indent="0">
              <a:buNone/>
              <a:defRPr sz="450"/>
            </a:lvl4pPr>
            <a:lvl5pPr marL="963878" indent="0">
              <a:buNone/>
              <a:defRPr sz="450"/>
            </a:lvl5pPr>
            <a:lvl6pPr marL="1204848" indent="0">
              <a:buNone/>
              <a:defRPr sz="450"/>
            </a:lvl6pPr>
            <a:lvl7pPr marL="1445817" indent="0">
              <a:buNone/>
              <a:defRPr sz="450"/>
            </a:lvl7pPr>
            <a:lvl8pPr marL="1686788" indent="0">
              <a:buNone/>
              <a:defRPr sz="450"/>
            </a:lvl8pPr>
            <a:lvl9pPr marL="1927758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  <a:prstGeom prst="rect">
            <a:avLst/>
          </a:prstGeom>
        </p:spPr>
        <p:txBody>
          <a:bodyPr lIns="64258" tIns="32128" rIns="64258" bIns="321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8" y="1200493"/>
            <a:ext cx="8228707" cy="3393839"/>
          </a:xfrm>
          <a:prstGeom prst="rect">
            <a:avLst/>
          </a:prstGeom>
        </p:spPr>
        <p:txBody>
          <a:bodyPr vert="eaVert" lIns="64258" tIns="32128" rIns="64258" bIns="321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0"/>
            <a:ext cx="1839516" cy="5143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0" y="0"/>
            <a:ext cx="5411391" cy="5143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05941"/>
            <a:ext cx="2057176" cy="4388384"/>
          </a:xfrm>
          <a:prstGeom prst="rect">
            <a:avLst/>
          </a:prstGeom>
        </p:spPr>
        <p:txBody>
          <a:bodyPr vert="eaVert" lIns="64258" tIns="32128" rIns="64258" bIns="321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05941"/>
            <a:ext cx="6064374" cy="4388384"/>
          </a:xfrm>
          <a:prstGeom prst="rect">
            <a:avLst/>
          </a:prstGeom>
        </p:spPr>
        <p:txBody>
          <a:bodyPr vert="eaVert" lIns="64258" tIns="32128" rIns="64258" bIns="321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94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40956" indent="0" algn="ctr">
              <a:buNone/>
              <a:defRPr/>
            </a:lvl2pPr>
            <a:lvl3pPr marL="481914" indent="0" algn="ctr">
              <a:buNone/>
              <a:defRPr/>
            </a:lvl3pPr>
            <a:lvl4pPr marL="722870" indent="0" algn="ctr">
              <a:buNone/>
              <a:defRPr/>
            </a:lvl4pPr>
            <a:lvl5pPr marL="963829" indent="0" algn="ctr">
              <a:buNone/>
              <a:defRPr/>
            </a:lvl5pPr>
            <a:lvl6pPr marL="1204787" indent="0" algn="ctr">
              <a:buNone/>
              <a:defRPr/>
            </a:lvl6pPr>
            <a:lvl7pPr marL="1445744" indent="0" algn="ctr">
              <a:buNone/>
              <a:defRPr/>
            </a:lvl7pPr>
            <a:lvl8pPr marL="1686702" indent="0" algn="ctr">
              <a:buNone/>
              <a:defRPr/>
            </a:lvl8pPr>
            <a:lvl9pPr marL="1927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2"/>
            <a:ext cx="7772176" cy="102133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050"/>
            </a:lvl1pPr>
            <a:lvl2pPr marL="240956" indent="0">
              <a:buNone/>
              <a:defRPr sz="975"/>
            </a:lvl2pPr>
            <a:lvl3pPr marL="481914" indent="0">
              <a:buNone/>
              <a:defRPr sz="825"/>
            </a:lvl3pPr>
            <a:lvl4pPr marL="722870" indent="0">
              <a:buNone/>
              <a:defRPr sz="750"/>
            </a:lvl4pPr>
            <a:lvl5pPr marL="963829" indent="0">
              <a:buNone/>
              <a:defRPr sz="750"/>
            </a:lvl5pPr>
            <a:lvl6pPr marL="1204787" indent="0">
              <a:buNone/>
              <a:defRPr sz="750"/>
            </a:lvl6pPr>
            <a:lvl7pPr marL="1445744" indent="0">
              <a:buNone/>
              <a:defRPr sz="750"/>
            </a:lvl7pPr>
            <a:lvl8pPr marL="1686702" indent="0">
              <a:buNone/>
              <a:defRPr sz="750"/>
            </a:lvl8pPr>
            <a:lvl9pPr marL="192765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426518"/>
            <a:ext cx="1718965" cy="3079905"/>
          </a:xfr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1" y="1426518"/>
            <a:ext cx="1718965" cy="3079905"/>
          </a:xfr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</p:spPr>
        <p:txBody>
          <a:bodyPr anchor="b"/>
          <a:lstStyle>
            <a:lvl1pPr marL="0" indent="0">
              <a:buNone/>
              <a:defRPr sz="1275" b="1"/>
            </a:lvl1pPr>
            <a:lvl2pPr marL="240956" indent="0">
              <a:buNone/>
              <a:defRPr sz="1050" b="1"/>
            </a:lvl2pPr>
            <a:lvl3pPr marL="481914" indent="0">
              <a:buNone/>
              <a:defRPr sz="975" b="1"/>
            </a:lvl3pPr>
            <a:lvl4pPr marL="722870" indent="0">
              <a:buNone/>
              <a:defRPr sz="825" b="1"/>
            </a:lvl4pPr>
            <a:lvl5pPr marL="963829" indent="0">
              <a:buNone/>
              <a:defRPr sz="825" b="1"/>
            </a:lvl5pPr>
            <a:lvl6pPr marL="1204787" indent="0">
              <a:buNone/>
              <a:defRPr sz="825" b="1"/>
            </a:lvl6pPr>
            <a:lvl7pPr marL="1445744" indent="0">
              <a:buNone/>
              <a:defRPr sz="825" b="1"/>
            </a:lvl7pPr>
            <a:lvl8pPr marL="1686702" indent="0">
              <a:buNone/>
              <a:defRPr sz="825" b="1"/>
            </a:lvl8pPr>
            <a:lvl9pPr marL="1927659" indent="0">
              <a:buNone/>
              <a:defRPr sz="8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</p:spPr>
        <p:txBody>
          <a:bodyPr/>
          <a:lstStyle>
            <a:lvl1pPr>
              <a:defRPr sz="1275"/>
            </a:lvl1pPr>
            <a:lvl2pPr>
              <a:defRPr sz="1050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</p:spPr>
        <p:txBody>
          <a:bodyPr anchor="b"/>
          <a:lstStyle>
            <a:lvl1pPr marL="0" indent="0">
              <a:buNone/>
              <a:defRPr sz="1275" b="1"/>
            </a:lvl1pPr>
            <a:lvl2pPr marL="240956" indent="0">
              <a:buNone/>
              <a:defRPr sz="1050" b="1"/>
            </a:lvl2pPr>
            <a:lvl3pPr marL="481914" indent="0">
              <a:buNone/>
              <a:defRPr sz="975" b="1"/>
            </a:lvl3pPr>
            <a:lvl4pPr marL="722870" indent="0">
              <a:buNone/>
              <a:defRPr sz="825" b="1"/>
            </a:lvl4pPr>
            <a:lvl5pPr marL="963829" indent="0">
              <a:buNone/>
              <a:defRPr sz="825" b="1"/>
            </a:lvl5pPr>
            <a:lvl6pPr marL="1204787" indent="0">
              <a:buNone/>
              <a:defRPr sz="825" b="1"/>
            </a:lvl6pPr>
            <a:lvl7pPr marL="1445744" indent="0">
              <a:buNone/>
              <a:defRPr sz="825" b="1"/>
            </a:lvl7pPr>
            <a:lvl8pPr marL="1686702" indent="0">
              <a:buNone/>
              <a:defRPr sz="825" b="1"/>
            </a:lvl8pPr>
            <a:lvl9pPr marL="1927659" indent="0">
              <a:buNone/>
              <a:defRPr sz="8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</p:spPr>
        <p:txBody>
          <a:bodyPr/>
          <a:lstStyle>
            <a:lvl1pPr>
              <a:defRPr sz="1275"/>
            </a:lvl1pPr>
            <a:lvl2pPr>
              <a:defRPr sz="1050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9" y="205114"/>
            <a:ext cx="3008189" cy="871481"/>
          </a:xfrm>
        </p:spPr>
        <p:txBody>
          <a:bodyPr anchor="b"/>
          <a:lstStyle>
            <a:lvl1pPr algn="l">
              <a:defRPr sz="10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5"/>
            <a:ext cx="5111130" cy="4389221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9" y="1076586"/>
            <a:ext cx="3008189" cy="3517739"/>
          </a:xfrm>
        </p:spPr>
        <p:txBody>
          <a:bodyPr/>
          <a:lstStyle>
            <a:lvl1pPr marL="0" indent="0">
              <a:buNone/>
              <a:defRPr sz="750"/>
            </a:lvl1pPr>
            <a:lvl2pPr marL="240956" indent="0">
              <a:buNone/>
              <a:defRPr sz="600"/>
            </a:lvl2pPr>
            <a:lvl3pPr marL="481914" indent="0">
              <a:buNone/>
              <a:defRPr sz="525"/>
            </a:lvl3pPr>
            <a:lvl4pPr marL="722870" indent="0">
              <a:buNone/>
              <a:defRPr sz="450"/>
            </a:lvl4pPr>
            <a:lvl5pPr marL="963829" indent="0">
              <a:buNone/>
              <a:defRPr sz="450"/>
            </a:lvl5pPr>
            <a:lvl6pPr marL="1204787" indent="0">
              <a:buNone/>
              <a:defRPr sz="450"/>
            </a:lvl6pPr>
            <a:lvl7pPr marL="1445744" indent="0">
              <a:buNone/>
              <a:defRPr sz="450"/>
            </a:lvl7pPr>
            <a:lvl8pPr marL="1686702" indent="0">
              <a:buNone/>
              <a:defRPr sz="450"/>
            </a:lvl8pPr>
            <a:lvl9pPr marL="1927659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7" y="3600619"/>
            <a:ext cx="5486177" cy="425276"/>
          </a:xfrm>
        </p:spPr>
        <p:txBody>
          <a:bodyPr anchor="b"/>
          <a:lstStyle>
            <a:lvl1pPr algn="l">
              <a:defRPr sz="10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7" y="459600"/>
            <a:ext cx="5486177" cy="3085766"/>
          </a:xfrm>
        </p:spPr>
        <p:txBody>
          <a:bodyPr/>
          <a:lstStyle>
            <a:lvl1pPr marL="0" indent="0">
              <a:buNone/>
              <a:defRPr sz="1650"/>
            </a:lvl1pPr>
            <a:lvl2pPr marL="240956" indent="0">
              <a:buNone/>
              <a:defRPr sz="1500"/>
            </a:lvl2pPr>
            <a:lvl3pPr marL="481914" indent="0">
              <a:buNone/>
              <a:defRPr sz="1275"/>
            </a:lvl3pPr>
            <a:lvl4pPr marL="722870" indent="0">
              <a:buNone/>
              <a:defRPr sz="1050"/>
            </a:lvl4pPr>
            <a:lvl5pPr marL="963829" indent="0">
              <a:buNone/>
              <a:defRPr sz="1050"/>
            </a:lvl5pPr>
            <a:lvl6pPr marL="1204787" indent="0">
              <a:buNone/>
              <a:defRPr sz="1050"/>
            </a:lvl6pPr>
            <a:lvl7pPr marL="1445744" indent="0">
              <a:buNone/>
              <a:defRPr sz="1050"/>
            </a:lvl7pPr>
            <a:lvl8pPr marL="1686702" indent="0">
              <a:buNone/>
              <a:defRPr sz="1050"/>
            </a:lvl8pPr>
            <a:lvl9pPr marL="1927659" indent="0">
              <a:buNone/>
              <a:defRPr sz="105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7" y="4025895"/>
            <a:ext cx="5486177" cy="603591"/>
          </a:xfrm>
        </p:spPr>
        <p:txBody>
          <a:bodyPr/>
          <a:lstStyle>
            <a:lvl1pPr marL="0" indent="0">
              <a:buNone/>
              <a:defRPr sz="750"/>
            </a:lvl1pPr>
            <a:lvl2pPr marL="240956" indent="0">
              <a:buNone/>
              <a:defRPr sz="600"/>
            </a:lvl2pPr>
            <a:lvl3pPr marL="481914" indent="0">
              <a:buNone/>
              <a:defRPr sz="525"/>
            </a:lvl3pPr>
            <a:lvl4pPr marL="722870" indent="0">
              <a:buNone/>
              <a:defRPr sz="450"/>
            </a:lvl4pPr>
            <a:lvl5pPr marL="963829" indent="0">
              <a:buNone/>
              <a:defRPr sz="450"/>
            </a:lvl5pPr>
            <a:lvl6pPr marL="1204787" indent="0">
              <a:buNone/>
              <a:defRPr sz="450"/>
            </a:lvl6pPr>
            <a:lvl7pPr marL="1445744" indent="0">
              <a:buNone/>
              <a:defRPr sz="450"/>
            </a:lvl7pPr>
            <a:lvl8pPr marL="1686702" indent="0">
              <a:buNone/>
              <a:defRPr sz="450"/>
            </a:lvl8pPr>
            <a:lvl9pPr marL="1927659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7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41068" indent="0" algn="ctr">
              <a:buNone/>
              <a:defRPr/>
            </a:lvl2pPr>
            <a:lvl3pPr marL="482137" indent="0" algn="ctr">
              <a:buNone/>
              <a:defRPr/>
            </a:lvl3pPr>
            <a:lvl4pPr marL="723206" indent="0" algn="ctr">
              <a:buNone/>
              <a:defRPr/>
            </a:lvl4pPr>
            <a:lvl5pPr marL="964273" indent="0" algn="ctr">
              <a:buNone/>
              <a:defRPr/>
            </a:lvl5pPr>
            <a:lvl6pPr marL="1205342" indent="0" algn="ctr">
              <a:buNone/>
              <a:defRPr/>
            </a:lvl6pPr>
            <a:lvl7pPr marL="1446410" indent="0" algn="ctr">
              <a:buNone/>
              <a:defRPr/>
            </a:lvl7pPr>
            <a:lvl8pPr marL="1687478" indent="0" algn="ctr">
              <a:buNone/>
              <a:defRPr/>
            </a:lvl8pPr>
            <a:lvl9pPr marL="19285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26411"/>
            <a:ext cx="1839516" cy="4380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81" y="126411"/>
            <a:ext cx="5411391" cy="4380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95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40944" indent="0" algn="ctr">
              <a:buNone/>
              <a:defRPr/>
            </a:lvl2pPr>
            <a:lvl3pPr marL="481889" indent="0" algn="ctr">
              <a:buNone/>
              <a:defRPr/>
            </a:lvl3pPr>
            <a:lvl4pPr marL="722832" indent="0" algn="ctr">
              <a:buNone/>
              <a:defRPr/>
            </a:lvl4pPr>
            <a:lvl5pPr marL="963779" indent="0" algn="ctr">
              <a:buNone/>
              <a:defRPr/>
            </a:lvl5pPr>
            <a:lvl6pPr marL="1204724" indent="0" algn="ctr">
              <a:buNone/>
              <a:defRPr/>
            </a:lvl6pPr>
            <a:lvl7pPr marL="1445669" indent="0" algn="ctr">
              <a:buNone/>
              <a:defRPr/>
            </a:lvl7pPr>
            <a:lvl8pPr marL="1686616" indent="0" algn="ctr">
              <a:buNone/>
              <a:defRPr/>
            </a:lvl8pPr>
            <a:lvl9pPr marL="192756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2"/>
            <a:ext cx="7772176" cy="102133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050"/>
            </a:lvl1pPr>
            <a:lvl2pPr marL="240944" indent="0">
              <a:buNone/>
              <a:defRPr sz="975"/>
            </a:lvl2pPr>
            <a:lvl3pPr marL="481889" indent="0">
              <a:buNone/>
              <a:defRPr sz="825"/>
            </a:lvl3pPr>
            <a:lvl4pPr marL="722832" indent="0">
              <a:buNone/>
              <a:defRPr sz="750"/>
            </a:lvl4pPr>
            <a:lvl5pPr marL="963779" indent="0">
              <a:buNone/>
              <a:defRPr sz="750"/>
            </a:lvl5pPr>
            <a:lvl6pPr marL="1204724" indent="0">
              <a:buNone/>
              <a:defRPr sz="750"/>
            </a:lvl6pPr>
            <a:lvl7pPr marL="1445669" indent="0">
              <a:buNone/>
              <a:defRPr sz="750"/>
            </a:lvl7pPr>
            <a:lvl8pPr marL="1686616" indent="0">
              <a:buNone/>
              <a:defRPr sz="750"/>
            </a:lvl8pPr>
            <a:lvl9pPr marL="1927561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1" y="1460004"/>
            <a:ext cx="3625453" cy="3683496"/>
          </a:xfr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460004"/>
            <a:ext cx="3625453" cy="3683496"/>
          </a:xfr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</p:spPr>
        <p:txBody>
          <a:bodyPr anchor="b"/>
          <a:lstStyle>
            <a:lvl1pPr marL="0" indent="0">
              <a:buNone/>
              <a:defRPr sz="1275" b="1"/>
            </a:lvl1pPr>
            <a:lvl2pPr marL="240944" indent="0">
              <a:buNone/>
              <a:defRPr sz="1050" b="1"/>
            </a:lvl2pPr>
            <a:lvl3pPr marL="481889" indent="0">
              <a:buNone/>
              <a:defRPr sz="975" b="1"/>
            </a:lvl3pPr>
            <a:lvl4pPr marL="722832" indent="0">
              <a:buNone/>
              <a:defRPr sz="825" b="1"/>
            </a:lvl4pPr>
            <a:lvl5pPr marL="963779" indent="0">
              <a:buNone/>
              <a:defRPr sz="825" b="1"/>
            </a:lvl5pPr>
            <a:lvl6pPr marL="1204724" indent="0">
              <a:buNone/>
              <a:defRPr sz="825" b="1"/>
            </a:lvl6pPr>
            <a:lvl7pPr marL="1445669" indent="0">
              <a:buNone/>
              <a:defRPr sz="825" b="1"/>
            </a:lvl7pPr>
            <a:lvl8pPr marL="1686616" indent="0">
              <a:buNone/>
              <a:defRPr sz="825" b="1"/>
            </a:lvl8pPr>
            <a:lvl9pPr marL="1927561" indent="0">
              <a:buNone/>
              <a:defRPr sz="8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</p:spPr>
        <p:txBody>
          <a:bodyPr/>
          <a:lstStyle>
            <a:lvl1pPr>
              <a:defRPr sz="1275"/>
            </a:lvl1pPr>
            <a:lvl2pPr>
              <a:defRPr sz="1050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</p:spPr>
        <p:txBody>
          <a:bodyPr anchor="b"/>
          <a:lstStyle>
            <a:lvl1pPr marL="0" indent="0">
              <a:buNone/>
              <a:defRPr sz="1275" b="1"/>
            </a:lvl1pPr>
            <a:lvl2pPr marL="240944" indent="0">
              <a:buNone/>
              <a:defRPr sz="1050" b="1"/>
            </a:lvl2pPr>
            <a:lvl3pPr marL="481889" indent="0">
              <a:buNone/>
              <a:defRPr sz="975" b="1"/>
            </a:lvl3pPr>
            <a:lvl4pPr marL="722832" indent="0">
              <a:buNone/>
              <a:defRPr sz="825" b="1"/>
            </a:lvl4pPr>
            <a:lvl5pPr marL="963779" indent="0">
              <a:buNone/>
              <a:defRPr sz="825" b="1"/>
            </a:lvl5pPr>
            <a:lvl6pPr marL="1204724" indent="0">
              <a:buNone/>
              <a:defRPr sz="825" b="1"/>
            </a:lvl6pPr>
            <a:lvl7pPr marL="1445669" indent="0">
              <a:buNone/>
              <a:defRPr sz="825" b="1"/>
            </a:lvl7pPr>
            <a:lvl8pPr marL="1686616" indent="0">
              <a:buNone/>
              <a:defRPr sz="825" b="1"/>
            </a:lvl8pPr>
            <a:lvl9pPr marL="1927561" indent="0">
              <a:buNone/>
              <a:defRPr sz="8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</p:spPr>
        <p:txBody>
          <a:bodyPr/>
          <a:lstStyle>
            <a:lvl1pPr>
              <a:defRPr sz="1275"/>
            </a:lvl1pPr>
            <a:lvl2pPr>
              <a:defRPr sz="1050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0" y="205114"/>
            <a:ext cx="3008189" cy="871481"/>
          </a:xfrm>
        </p:spPr>
        <p:txBody>
          <a:bodyPr anchor="b"/>
          <a:lstStyle>
            <a:lvl1pPr algn="l">
              <a:defRPr sz="10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5"/>
            <a:ext cx="5111130" cy="4389221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0" y="1076586"/>
            <a:ext cx="3008189" cy="3517739"/>
          </a:xfrm>
        </p:spPr>
        <p:txBody>
          <a:bodyPr/>
          <a:lstStyle>
            <a:lvl1pPr marL="0" indent="0">
              <a:buNone/>
              <a:defRPr sz="750"/>
            </a:lvl1pPr>
            <a:lvl2pPr marL="240944" indent="0">
              <a:buNone/>
              <a:defRPr sz="600"/>
            </a:lvl2pPr>
            <a:lvl3pPr marL="481889" indent="0">
              <a:buNone/>
              <a:defRPr sz="525"/>
            </a:lvl3pPr>
            <a:lvl4pPr marL="722832" indent="0">
              <a:buNone/>
              <a:defRPr sz="450"/>
            </a:lvl4pPr>
            <a:lvl5pPr marL="963779" indent="0">
              <a:buNone/>
              <a:defRPr sz="450"/>
            </a:lvl5pPr>
            <a:lvl6pPr marL="1204724" indent="0">
              <a:buNone/>
              <a:defRPr sz="450"/>
            </a:lvl6pPr>
            <a:lvl7pPr marL="1445669" indent="0">
              <a:buNone/>
              <a:defRPr sz="450"/>
            </a:lvl7pPr>
            <a:lvl8pPr marL="1686616" indent="0">
              <a:buNone/>
              <a:defRPr sz="450"/>
            </a:lvl8pPr>
            <a:lvl9pPr marL="1927561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8" y="3600619"/>
            <a:ext cx="5486177" cy="425276"/>
          </a:xfrm>
        </p:spPr>
        <p:txBody>
          <a:bodyPr anchor="b"/>
          <a:lstStyle>
            <a:lvl1pPr algn="l">
              <a:defRPr sz="10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8" y="459600"/>
            <a:ext cx="5486177" cy="3085766"/>
          </a:xfrm>
        </p:spPr>
        <p:txBody>
          <a:bodyPr/>
          <a:lstStyle>
            <a:lvl1pPr marL="0" indent="0">
              <a:buNone/>
              <a:defRPr sz="1650"/>
            </a:lvl1pPr>
            <a:lvl2pPr marL="240944" indent="0">
              <a:buNone/>
              <a:defRPr sz="1500"/>
            </a:lvl2pPr>
            <a:lvl3pPr marL="481889" indent="0">
              <a:buNone/>
              <a:defRPr sz="1275"/>
            </a:lvl3pPr>
            <a:lvl4pPr marL="722832" indent="0">
              <a:buNone/>
              <a:defRPr sz="1050"/>
            </a:lvl4pPr>
            <a:lvl5pPr marL="963779" indent="0">
              <a:buNone/>
              <a:defRPr sz="1050"/>
            </a:lvl5pPr>
            <a:lvl6pPr marL="1204724" indent="0">
              <a:buNone/>
              <a:defRPr sz="1050"/>
            </a:lvl6pPr>
            <a:lvl7pPr marL="1445669" indent="0">
              <a:buNone/>
              <a:defRPr sz="1050"/>
            </a:lvl7pPr>
            <a:lvl8pPr marL="1686616" indent="0">
              <a:buNone/>
              <a:defRPr sz="1050"/>
            </a:lvl8pPr>
            <a:lvl9pPr marL="1927561" indent="0">
              <a:buNone/>
              <a:defRPr sz="105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8" y="4025895"/>
            <a:ext cx="5486177" cy="603591"/>
          </a:xfrm>
        </p:spPr>
        <p:txBody>
          <a:bodyPr/>
          <a:lstStyle>
            <a:lvl1pPr marL="0" indent="0">
              <a:buNone/>
              <a:defRPr sz="750"/>
            </a:lvl1pPr>
            <a:lvl2pPr marL="240944" indent="0">
              <a:buNone/>
              <a:defRPr sz="600"/>
            </a:lvl2pPr>
            <a:lvl3pPr marL="481889" indent="0">
              <a:buNone/>
              <a:defRPr sz="525"/>
            </a:lvl3pPr>
            <a:lvl4pPr marL="722832" indent="0">
              <a:buNone/>
              <a:defRPr sz="450"/>
            </a:lvl4pPr>
            <a:lvl5pPr marL="963779" indent="0">
              <a:buNone/>
              <a:defRPr sz="450"/>
            </a:lvl5pPr>
            <a:lvl6pPr marL="1204724" indent="0">
              <a:buNone/>
              <a:defRPr sz="450"/>
            </a:lvl6pPr>
            <a:lvl7pPr marL="1445669" indent="0">
              <a:buNone/>
              <a:defRPr sz="450"/>
            </a:lvl7pPr>
            <a:lvl8pPr marL="1686616" indent="0">
              <a:buNone/>
              <a:defRPr sz="450"/>
            </a:lvl8pPr>
            <a:lvl9pPr marL="1927561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93763"/>
            <a:ext cx="1839516" cy="50497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82" y="93763"/>
            <a:ext cx="5411391" cy="50497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95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40931" indent="0" algn="ctr">
              <a:buNone/>
              <a:defRPr/>
            </a:lvl2pPr>
            <a:lvl3pPr marL="481865" indent="0" algn="ctr">
              <a:buNone/>
              <a:defRPr/>
            </a:lvl3pPr>
            <a:lvl4pPr marL="722795" indent="0" algn="ctr">
              <a:buNone/>
              <a:defRPr/>
            </a:lvl4pPr>
            <a:lvl5pPr marL="963730" indent="0" algn="ctr">
              <a:buNone/>
              <a:defRPr/>
            </a:lvl5pPr>
            <a:lvl6pPr marL="1204662" indent="0" algn="ctr">
              <a:buNone/>
              <a:defRPr/>
            </a:lvl6pPr>
            <a:lvl7pPr marL="1445595" indent="0" algn="ctr">
              <a:buNone/>
              <a:defRPr/>
            </a:lvl7pPr>
            <a:lvl8pPr marL="1686530" indent="0" algn="ctr">
              <a:buNone/>
              <a:defRPr/>
            </a:lvl8pPr>
            <a:lvl9pPr marL="192746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2"/>
            <a:ext cx="7772176" cy="102133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050"/>
            </a:lvl1pPr>
            <a:lvl2pPr marL="240931" indent="0">
              <a:buNone/>
              <a:defRPr sz="975"/>
            </a:lvl2pPr>
            <a:lvl3pPr marL="481865" indent="0">
              <a:buNone/>
              <a:defRPr sz="825"/>
            </a:lvl3pPr>
            <a:lvl4pPr marL="722795" indent="0">
              <a:buNone/>
              <a:defRPr sz="750"/>
            </a:lvl4pPr>
            <a:lvl5pPr marL="963730" indent="0">
              <a:buNone/>
              <a:defRPr sz="750"/>
            </a:lvl5pPr>
            <a:lvl6pPr marL="1204662" indent="0">
              <a:buNone/>
              <a:defRPr sz="750"/>
            </a:lvl6pPr>
            <a:lvl7pPr marL="1445595" indent="0">
              <a:buNone/>
              <a:defRPr sz="750"/>
            </a:lvl7pPr>
            <a:lvl8pPr marL="1686530" indent="0">
              <a:buNone/>
              <a:defRPr sz="750"/>
            </a:lvl8pPr>
            <a:lvl9pPr marL="192746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4970" y="1426518"/>
            <a:ext cx="1339453" cy="3079905"/>
          </a:xfr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1579" y="1426518"/>
            <a:ext cx="1339453" cy="3079905"/>
          </a:xfr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</p:spPr>
        <p:txBody>
          <a:bodyPr anchor="b"/>
          <a:lstStyle>
            <a:lvl1pPr marL="0" indent="0">
              <a:buNone/>
              <a:defRPr sz="1275" b="1"/>
            </a:lvl1pPr>
            <a:lvl2pPr marL="240931" indent="0">
              <a:buNone/>
              <a:defRPr sz="1050" b="1"/>
            </a:lvl2pPr>
            <a:lvl3pPr marL="481865" indent="0">
              <a:buNone/>
              <a:defRPr sz="975" b="1"/>
            </a:lvl3pPr>
            <a:lvl4pPr marL="722795" indent="0">
              <a:buNone/>
              <a:defRPr sz="825" b="1"/>
            </a:lvl4pPr>
            <a:lvl5pPr marL="963730" indent="0">
              <a:buNone/>
              <a:defRPr sz="825" b="1"/>
            </a:lvl5pPr>
            <a:lvl6pPr marL="1204662" indent="0">
              <a:buNone/>
              <a:defRPr sz="825" b="1"/>
            </a:lvl6pPr>
            <a:lvl7pPr marL="1445595" indent="0">
              <a:buNone/>
              <a:defRPr sz="825" b="1"/>
            </a:lvl7pPr>
            <a:lvl8pPr marL="1686530" indent="0">
              <a:buNone/>
              <a:defRPr sz="825" b="1"/>
            </a:lvl8pPr>
            <a:lvl9pPr marL="1927462" indent="0">
              <a:buNone/>
              <a:defRPr sz="8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</p:spPr>
        <p:txBody>
          <a:bodyPr/>
          <a:lstStyle>
            <a:lvl1pPr>
              <a:defRPr sz="1275"/>
            </a:lvl1pPr>
            <a:lvl2pPr>
              <a:defRPr sz="1050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</p:spPr>
        <p:txBody>
          <a:bodyPr anchor="b"/>
          <a:lstStyle>
            <a:lvl1pPr marL="0" indent="0">
              <a:buNone/>
              <a:defRPr sz="1275" b="1"/>
            </a:lvl1pPr>
            <a:lvl2pPr marL="240931" indent="0">
              <a:buNone/>
              <a:defRPr sz="1050" b="1"/>
            </a:lvl2pPr>
            <a:lvl3pPr marL="481865" indent="0">
              <a:buNone/>
              <a:defRPr sz="975" b="1"/>
            </a:lvl3pPr>
            <a:lvl4pPr marL="722795" indent="0">
              <a:buNone/>
              <a:defRPr sz="825" b="1"/>
            </a:lvl4pPr>
            <a:lvl5pPr marL="963730" indent="0">
              <a:buNone/>
              <a:defRPr sz="825" b="1"/>
            </a:lvl5pPr>
            <a:lvl6pPr marL="1204662" indent="0">
              <a:buNone/>
              <a:defRPr sz="825" b="1"/>
            </a:lvl6pPr>
            <a:lvl7pPr marL="1445595" indent="0">
              <a:buNone/>
              <a:defRPr sz="825" b="1"/>
            </a:lvl7pPr>
            <a:lvl8pPr marL="1686530" indent="0">
              <a:buNone/>
              <a:defRPr sz="825" b="1"/>
            </a:lvl8pPr>
            <a:lvl9pPr marL="1927462" indent="0">
              <a:buNone/>
              <a:defRPr sz="8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</p:spPr>
        <p:txBody>
          <a:bodyPr/>
          <a:lstStyle>
            <a:lvl1pPr>
              <a:defRPr sz="1275"/>
            </a:lvl1pPr>
            <a:lvl2pPr>
              <a:defRPr sz="1050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2"/>
            <a:ext cx="7772176" cy="102133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050"/>
            </a:lvl1pPr>
            <a:lvl2pPr marL="241068" indent="0">
              <a:buNone/>
              <a:defRPr sz="975"/>
            </a:lvl2pPr>
            <a:lvl3pPr marL="482137" indent="0">
              <a:buNone/>
              <a:defRPr sz="825"/>
            </a:lvl3pPr>
            <a:lvl4pPr marL="723206" indent="0">
              <a:buNone/>
              <a:defRPr sz="750"/>
            </a:lvl4pPr>
            <a:lvl5pPr marL="964273" indent="0">
              <a:buNone/>
              <a:defRPr sz="750"/>
            </a:lvl5pPr>
            <a:lvl6pPr marL="1205342" indent="0">
              <a:buNone/>
              <a:defRPr sz="750"/>
            </a:lvl6pPr>
            <a:lvl7pPr marL="1446410" indent="0">
              <a:buNone/>
              <a:defRPr sz="750"/>
            </a:lvl7pPr>
            <a:lvl8pPr marL="1687478" indent="0">
              <a:buNone/>
              <a:defRPr sz="750"/>
            </a:lvl8pPr>
            <a:lvl9pPr marL="192854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1" y="205115"/>
            <a:ext cx="3008189" cy="871481"/>
          </a:xfrm>
        </p:spPr>
        <p:txBody>
          <a:bodyPr anchor="b"/>
          <a:lstStyle>
            <a:lvl1pPr algn="l">
              <a:defRPr sz="10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5"/>
            <a:ext cx="5111130" cy="4389221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1" y="1076586"/>
            <a:ext cx="3008189" cy="3517739"/>
          </a:xfrm>
        </p:spPr>
        <p:txBody>
          <a:bodyPr/>
          <a:lstStyle>
            <a:lvl1pPr marL="0" indent="0">
              <a:buNone/>
              <a:defRPr sz="750"/>
            </a:lvl1pPr>
            <a:lvl2pPr marL="240931" indent="0">
              <a:buNone/>
              <a:defRPr sz="600"/>
            </a:lvl2pPr>
            <a:lvl3pPr marL="481865" indent="0">
              <a:buNone/>
              <a:defRPr sz="525"/>
            </a:lvl3pPr>
            <a:lvl4pPr marL="722795" indent="0">
              <a:buNone/>
              <a:defRPr sz="450"/>
            </a:lvl4pPr>
            <a:lvl5pPr marL="963730" indent="0">
              <a:buNone/>
              <a:defRPr sz="450"/>
            </a:lvl5pPr>
            <a:lvl6pPr marL="1204662" indent="0">
              <a:buNone/>
              <a:defRPr sz="450"/>
            </a:lvl6pPr>
            <a:lvl7pPr marL="1445595" indent="0">
              <a:buNone/>
              <a:defRPr sz="450"/>
            </a:lvl7pPr>
            <a:lvl8pPr marL="1686530" indent="0">
              <a:buNone/>
              <a:defRPr sz="450"/>
            </a:lvl8pPr>
            <a:lvl9pPr marL="192746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9" y="3600619"/>
            <a:ext cx="5486177" cy="425276"/>
          </a:xfrm>
        </p:spPr>
        <p:txBody>
          <a:bodyPr anchor="b"/>
          <a:lstStyle>
            <a:lvl1pPr algn="l">
              <a:defRPr sz="10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9" y="459600"/>
            <a:ext cx="5486177" cy="3085766"/>
          </a:xfrm>
        </p:spPr>
        <p:txBody>
          <a:bodyPr/>
          <a:lstStyle>
            <a:lvl1pPr marL="0" indent="0">
              <a:buNone/>
              <a:defRPr sz="1650"/>
            </a:lvl1pPr>
            <a:lvl2pPr marL="240931" indent="0">
              <a:buNone/>
              <a:defRPr sz="1500"/>
            </a:lvl2pPr>
            <a:lvl3pPr marL="481865" indent="0">
              <a:buNone/>
              <a:defRPr sz="1275"/>
            </a:lvl3pPr>
            <a:lvl4pPr marL="722795" indent="0">
              <a:buNone/>
              <a:defRPr sz="1050"/>
            </a:lvl4pPr>
            <a:lvl5pPr marL="963730" indent="0">
              <a:buNone/>
              <a:defRPr sz="1050"/>
            </a:lvl5pPr>
            <a:lvl6pPr marL="1204662" indent="0">
              <a:buNone/>
              <a:defRPr sz="1050"/>
            </a:lvl6pPr>
            <a:lvl7pPr marL="1445595" indent="0">
              <a:buNone/>
              <a:defRPr sz="1050"/>
            </a:lvl7pPr>
            <a:lvl8pPr marL="1686530" indent="0">
              <a:buNone/>
              <a:defRPr sz="1050"/>
            </a:lvl8pPr>
            <a:lvl9pPr marL="1927462" indent="0">
              <a:buNone/>
              <a:defRPr sz="105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9" y="4025895"/>
            <a:ext cx="5486177" cy="603591"/>
          </a:xfrm>
        </p:spPr>
        <p:txBody>
          <a:bodyPr/>
          <a:lstStyle>
            <a:lvl1pPr marL="0" indent="0">
              <a:buNone/>
              <a:defRPr sz="750"/>
            </a:lvl1pPr>
            <a:lvl2pPr marL="240931" indent="0">
              <a:buNone/>
              <a:defRPr sz="600"/>
            </a:lvl2pPr>
            <a:lvl3pPr marL="481865" indent="0">
              <a:buNone/>
              <a:defRPr sz="525"/>
            </a:lvl3pPr>
            <a:lvl4pPr marL="722795" indent="0">
              <a:buNone/>
              <a:defRPr sz="450"/>
            </a:lvl4pPr>
            <a:lvl5pPr marL="963730" indent="0">
              <a:buNone/>
              <a:defRPr sz="450"/>
            </a:lvl5pPr>
            <a:lvl6pPr marL="1204662" indent="0">
              <a:buNone/>
              <a:defRPr sz="450"/>
            </a:lvl6pPr>
            <a:lvl7pPr marL="1445595" indent="0">
              <a:buNone/>
              <a:defRPr sz="450"/>
            </a:lvl7pPr>
            <a:lvl8pPr marL="1686530" indent="0">
              <a:buNone/>
              <a:defRPr sz="450"/>
            </a:lvl8pPr>
            <a:lvl9pPr marL="192746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26411"/>
            <a:ext cx="1839516" cy="4380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83" y="126411"/>
            <a:ext cx="5411391" cy="4380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96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40919" indent="0" algn="ctr">
              <a:buNone/>
              <a:defRPr/>
            </a:lvl2pPr>
            <a:lvl3pPr marL="481840" indent="0" algn="ctr">
              <a:buNone/>
              <a:defRPr/>
            </a:lvl3pPr>
            <a:lvl4pPr marL="722759" indent="0" algn="ctr">
              <a:buNone/>
              <a:defRPr/>
            </a:lvl4pPr>
            <a:lvl5pPr marL="963681" indent="0" algn="ctr">
              <a:buNone/>
              <a:defRPr/>
            </a:lvl5pPr>
            <a:lvl6pPr marL="1204601" indent="0" algn="ctr">
              <a:buNone/>
              <a:defRPr/>
            </a:lvl6pPr>
            <a:lvl7pPr marL="1445522" indent="0" algn="ctr">
              <a:buNone/>
              <a:defRPr/>
            </a:lvl7pPr>
            <a:lvl8pPr marL="1686443" indent="0" algn="ctr">
              <a:buNone/>
              <a:defRPr/>
            </a:lvl8pPr>
            <a:lvl9pPr marL="19273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2"/>
            <a:ext cx="7772176" cy="102133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050"/>
            </a:lvl1pPr>
            <a:lvl2pPr marL="240919" indent="0">
              <a:buNone/>
              <a:defRPr sz="975"/>
            </a:lvl2pPr>
            <a:lvl3pPr marL="481840" indent="0">
              <a:buNone/>
              <a:defRPr sz="825"/>
            </a:lvl3pPr>
            <a:lvl4pPr marL="722759" indent="0">
              <a:buNone/>
              <a:defRPr sz="750"/>
            </a:lvl4pPr>
            <a:lvl5pPr marL="963681" indent="0">
              <a:buNone/>
              <a:defRPr sz="750"/>
            </a:lvl5pPr>
            <a:lvl6pPr marL="1204601" indent="0">
              <a:buNone/>
              <a:defRPr sz="750"/>
            </a:lvl6pPr>
            <a:lvl7pPr marL="1445522" indent="0">
              <a:buNone/>
              <a:defRPr sz="750"/>
            </a:lvl7pPr>
            <a:lvl8pPr marL="1686443" indent="0">
              <a:buNone/>
              <a:defRPr sz="750"/>
            </a:lvl8pPr>
            <a:lvl9pPr marL="1927363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426518"/>
            <a:ext cx="1718965" cy="3079905"/>
          </a:xfr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1" y="1426518"/>
            <a:ext cx="1718965" cy="3079905"/>
          </a:xfr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</p:spPr>
        <p:txBody>
          <a:bodyPr anchor="b"/>
          <a:lstStyle>
            <a:lvl1pPr marL="0" indent="0">
              <a:buNone/>
              <a:defRPr sz="1275" b="1"/>
            </a:lvl1pPr>
            <a:lvl2pPr marL="240919" indent="0">
              <a:buNone/>
              <a:defRPr sz="1050" b="1"/>
            </a:lvl2pPr>
            <a:lvl3pPr marL="481840" indent="0">
              <a:buNone/>
              <a:defRPr sz="975" b="1"/>
            </a:lvl3pPr>
            <a:lvl4pPr marL="722759" indent="0">
              <a:buNone/>
              <a:defRPr sz="825" b="1"/>
            </a:lvl4pPr>
            <a:lvl5pPr marL="963681" indent="0">
              <a:buNone/>
              <a:defRPr sz="825" b="1"/>
            </a:lvl5pPr>
            <a:lvl6pPr marL="1204601" indent="0">
              <a:buNone/>
              <a:defRPr sz="825" b="1"/>
            </a:lvl6pPr>
            <a:lvl7pPr marL="1445522" indent="0">
              <a:buNone/>
              <a:defRPr sz="825" b="1"/>
            </a:lvl7pPr>
            <a:lvl8pPr marL="1686443" indent="0">
              <a:buNone/>
              <a:defRPr sz="825" b="1"/>
            </a:lvl8pPr>
            <a:lvl9pPr marL="1927363" indent="0">
              <a:buNone/>
              <a:defRPr sz="8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</p:spPr>
        <p:txBody>
          <a:bodyPr/>
          <a:lstStyle>
            <a:lvl1pPr>
              <a:defRPr sz="1275"/>
            </a:lvl1pPr>
            <a:lvl2pPr>
              <a:defRPr sz="1050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</p:spPr>
        <p:txBody>
          <a:bodyPr anchor="b"/>
          <a:lstStyle>
            <a:lvl1pPr marL="0" indent="0">
              <a:buNone/>
              <a:defRPr sz="1275" b="1"/>
            </a:lvl1pPr>
            <a:lvl2pPr marL="240919" indent="0">
              <a:buNone/>
              <a:defRPr sz="1050" b="1"/>
            </a:lvl2pPr>
            <a:lvl3pPr marL="481840" indent="0">
              <a:buNone/>
              <a:defRPr sz="975" b="1"/>
            </a:lvl3pPr>
            <a:lvl4pPr marL="722759" indent="0">
              <a:buNone/>
              <a:defRPr sz="825" b="1"/>
            </a:lvl4pPr>
            <a:lvl5pPr marL="963681" indent="0">
              <a:buNone/>
              <a:defRPr sz="825" b="1"/>
            </a:lvl5pPr>
            <a:lvl6pPr marL="1204601" indent="0">
              <a:buNone/>
              <a:defRPr sz="825" b="1"/>
            </a:lvl6pPr>
            <a:lvl7pPr marL="1445522" indent="0">
              <a:buNone/>
              <a:defRPr sz="825" b="1"/>
            </a:lvl7pPr>
            <a:lvl8pPr marL="1686443" indent="0">
              <a:buNone/>
              <a:defRPr sz="825" b="1"/>
            </a:lvl8pPr>
            <a:lvl9pPr marL="1927363" indent="0">
              <a:buNone/>
              <a:defRPr sz="8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</p:spPr>
        <p:txBody>
          <a:bodyPr/>
          <a:lstStyle>
            <a:lvl1pPr>
              <a:defRPr sz="1275"/>
            </a:lvl1pPr>
            <a:lvl2pPr>
              <a:defRPr sz="1050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1" y="1426518"/>
            <a:ext cx="3625453" cy="3079905"/>
          </a:xfr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426518"/>
            <a:ext cx="3625453" cy="3079905"/>
          </a:xfr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2" y="205116"/>
            <a:ext cx="3008189" cy="871481"/>
          </a:xfrm>
        </p:spPr>
        <p:txBody>
          <a:bodyPr anchor="b"/>
          <a:lstStyle>
            <a:lvl1pPr algn="l">
              <a:defRPr sz="10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5"/>
            <a:ext cx="5111130" cy="4389221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2" y="1076586"/>
            <a:ext cx="3008189" cy="3517739"/>
          </a:xfrm>
        </p:spPr>
        <p:txBody>
          <a:bodyPr/>
          <a:lstStyle>
            <a:lvl1pPr marL="0" indent="0">
              <a:buNone/>
              <a:defRPr sz="750"/>
            </a:lvl1pPr>
            <a:lvl2pPr marL="240919" indent="0">
              <a:buNone/>
              <a:defRPr sz="600"/>
            </a:lvl2pPr>
            <a:lvl3pPr marL="481840" indent="0">
              <a:buNone/>
              <a:defRPr sz="525"/>
            </a:lvl3pPr>
            <a:lvl4pPr marL="722759" indent="0">
              <a:buNone/>
              <a:defRPr sz="450"/>
            </a:lvl4pPr>
            <a:lvl5pPr marL="963681" indent="0">
              <a:buNone/>
              <a:defRPr sz="450"/>
            </a:lvl5pPr>
            <a:lvl6pPr marL="1204601" indent="0">
              <a:buNone/>
              <a:defRPr sz="450"/>
            </a:lvl6pPr>
            <a:lvl7pPr marL="1445522" indent="0">
              <a:buNone/>
              <a:defRPr sz="450"/>
            </a:lvl7pPr>
            <a:lvl8pPr marL="1686443" indent="0">
              <a:buNone/>
              <a:defRPr sz="450"/>
            </a:lvl8pPr>
            <a:lvl9pPr marL="1927363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0" y="3600619"/>
            <a:ext cx="5486177" cy="425276"/>
          </a:xfrm>
        </p:spPr>
        <p:txBody>
          <a:bodyPr anchor="b"/>
          <a:lstStyle>
            <a:lvl1pPr algn="l">
              <a:defRPr sz="10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0" y="459600"/>
            <a:ext cx="5486177" cy="3085766"/>
          </a:xfrm>
        </p:spPr>
        <p:txBody>
          <a:bodyPr/>
          <a:lstStyle>
            <a:lvl1pPr marL="0" indent="0">
              <a:buNone/>
              <a:defRPr sz="1650"/>
            </a:lvl1pPr>
            <a:lvl2pPr marL="240919" indent="0">
              <a:buNone/>
              <a:defRPr sz="1500"/>
            </a:lvl2pPr>
            <a:lvl3pPr marL="481840" indent="0">
              <a:buNone/>
              <a:defRPr sz="1275"/>
            </a:lvl3pPr>
            <a:lvl4pPr marL="722759" indent="0">
              <a:buNone/>
              <a:defRPr sz="1050"/>
            </a:lvl4pPr>
            <a:lvl5pPr marL="963681" indent="0">
              <a:buNone/>
              <a:defRPr sz="1050"/>
            </a:lvl5pPr>
            <a:lvl6pPr marL="1204601" indent="0">
              <a:buNone/>
              <a:defRPr sz="1050"/>
            </a:lvl6pPr>
            <a:lvl7pPr marL="1445522" indent="0">
              <a:buNone/>
              <a:defRPr sz="1050"/>
            </a:lvl7pPr>
            <a:lvl8pPr marL="1686443" indent="0">
              <a:buNone/>
              <a:defRPr sz="1050"/>
            </a:lvl8pPr>
            <a:lvl9pPr marL="1927363" indent="0">
              <a:buNone/>
              <a:defRPr sz="105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0" y="4025895"/>
            <a:ext cx="5486177" cy="603591"/>
          </a:xfrm>
        </p:spPr>
        <p:txBody>
          <a:bodyPr/>
          <a:lstStyle>
            <a:lvl1pPr marL="0" indent="0">
              <a:buNone/>
              <a:defRPr sz="750"/>
            </a:lvl1pPr>
            <a:lvl2pPr marL="240919" indent="0">
              <a:buNone/>
              <a:defRPr sz="600"/>
            </a:lvl2pPr>
            <a:lvl3pPr marL="481840" indent="0">
              <a:buNone/>
              <a:defRPr sz="525"/>
            </a:lvl3pPr>
            <a:lvl4pPr marL="722759" indent="0">
              <a:buNone/>
              <a:defRPr sz="450"/>
            </a:lvl4pPr>
            <a:lvl5pPr marL="963681" indent="0">
              <a:buNone/>
              <a:defRPr sz="450"/>
            </a:lvl5pPr>
            <a:lvl6pPr marL="1204601" indent="0">
              <a:buNone/>
              <a:defRPr sz="450"/>
            </a:lvl6pPr>
            <a:lvl7pPr marL="1445522" indent="0">
              <a:buNone/>
              <a:defRPr sz="450"/>
            </a:lvl7pPr>
            <a:lvl8pPr marL="1686443" indent="0">
              <a:buNone/>
              <a:defRPr sz="450"/>
            </a:lvl8pPr>
            <a:lvl9pPr marL="1927363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26411"/>
            <a:ext cx="1839516" cy="4380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84" y="126411"/>
            <a:ext cx="5411391" cy="4380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66" y="1598154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7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41068" indent="0" algn="ctr">
              <a:buNone/>
              <a:defRPr/>
            </a:lvl2pPr>
            <a:lvl3pPr marL="482137" indent="0" algn="ctr">
              <a:buNone/>
              <a:defRPr/>
            </a:lvl3pPr>
            <a:lvl4pPr marL="723206" indent="0" algn="ctr">
              <a:buNone/>
              <a:defRPr/>
            </a:lvl4pPr>
            <a:lvl5pPr marL="964273" indent="0" algn="ctr">
              <a:buNone/>
              <a:defRPr/>
            </a:lvl5pPr>
            <a:lvl6pPr marL="1205342" indent="0" algn="ctr">
              <a:buNone/>
              <a:defRPr/>
            </a:lvl6pPr>
            <a:lvl7pPr marL="1446410" indent="0" algn="ctr">
              <a:buNone/>
              <a:defRPr/>
            </a:lvl7pPr>
            <a:lvl8pPr marL="1687478" indent="0" algn="ctr">
              <a:buNone/>
              <a:defRPr/>
            </a:lvl8pPr>
            <a:lvl9pPr marL="19285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09395208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0724309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20"/>
            <a:ext cx="7772176" cy="102133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050"/>
            </a:lvl1pPr>
            <a:lvl2pPr marL="241068" indent="0">
              <a:buNone/>
              <a:defRPr sz="975"/>
            </a:lvl2pPr>
            <a:lvl3pPr marL="482137" indent="0">
              <a:buNone/>
              <a:defRPr sz="825"/>
            </a:lvl3pPr>
            <a:lvl4pPr marL="723206" indent="0">
              <a:buNone/>
              <a:defRPr sz="750"/>
            </a:lvl4pPr>
            <a:lvl5pPr marL="964273" indent="0">
              <a:buNone/>
              <a:defRPr sz="750"/>
            </a:lvl5pPr>
            <a:lvl6pPr marL="1205342" indent="0">
              <a:buNone/>
              <a:defRPr sz="750"/>
            </a:lvl6pPr>
            <a:lvl7pPr marL="1446410" indent="0">
              <a:buNone/>
              <a:defRPr sz="750"/>
            </a:lvl7pPr>
            <a:lvl8pPr marL="1687478" indent="0">
              <a:buNone/>
              <a:defRPr sz="750"/>
            </a:lvl8pPr>
            <a:lvl9pPr marL="192854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772899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80" y="1426519"/>
            <a:ext cx="3625453" cy="3079905"/>
          </a:xfr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95" y="1426519"/>
            <a:ext cx="3625453" cy="3079905"/>
          </a:xfr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1086651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9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</p:spPr>
        <p:txBody>
          <a:bodyPr anchor="b"/>
          <a:lstStyle>
            <a:lvl1pPr marL="0" indent="0">
              <a:buNone/>
              <a:defRPr sz="1275" b="1"/>
            </a:lvl1pPr>
            <a:lvl2pPr marL="241068" indent="0">
              <a:buNone/>
              <a:defRPr sz="1050" b="1"/>
            </a:lvl2pPr>
            <a:lvl3pPr marL="482137" indent="0">
              <a:buNone/>
              <a:defRPr sz="975" b="1"/>
            </a:lvl3pPr>
            <a:lvl4pPr marL="723206" indent="0">
              <a:buNone/>
              <a:defRPr sz="825" b="1"/>
            </a:lvl4pPr>
            <a:lvl5pPr marL="964273" indent="0">
              <a:buNone/>
              <a:defRPr sz="825" b="1"/>
            </a:lvl5pPr>
            <a:lvl6pPr marL="1205342" indent="0">
              <a:buNone/>
              <a:defRPr sz="825" b="1"/>
            </a:lvl6pPr>
            <a:lvl7pPr marL="1446410" indent="0">
              <a:buNone/>
              <a:defRPr sz="825" b="1"/>
            </a:lvl7pPr>
            <a:lvl8pPr marL="1687478" indent="0">
              <a:buNone/>
              <a:defRPr sz="825" b="1"/>
            </a:lvl8pPr>
            <a:lvl9pPr marL="1928547" indent="0">
              <a:buNone/>
              <a:defRPr sz="8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6"/>
            <a:ext cx="4039568" cy="2963540"/>
          </a:xfrm>
        </p:spPr>
        <p:txBody>
          <a:bodyPr/>
          <a:lstStyle>
            <a:lvl1pPr>
              <a:defRPr sz="1275"/>
            </a:lvl1pPr>
            <a:lvl2pPr>
              <a:defRPr sz="1050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75" y="1151093"/>
            <a:ext cx="4041799" cy="479692"/>
          </a:xfrm>
        </p:spPr>
        <p:txBody>
          <a:bodyPr anchor="b"/>
          <a:lstStyle>
            <a:lvl1pPr marL="0" indent="0">
              <a:buNone/>
              <a:defRPr sz="1275" b="1"/>
            </a:lvl1pPr>
            <a:lvl2pPr marL="241068" indent="0">
              <a:buNone/>
              <a:defRPr sz="1050" b="1"/>
            </a:lvl2pPr>
            <a:lvl3pPr marL="482137" indent="0">
              <a:buNone/>
              <a:defRPr sz="975" b="1"/>
            </a:lvl3pPr>
            <a:lvl4pPr marL="723206" indent="0">
              <a:buNone/>
              <a:defRPr sz="825" b="1"/>
            </a:lvl4pPr>
            <a:lvl5pPr marL="964273" indent="0">
              <a:buNone/>
              <a:defRPr sz="825" b="1"/>
            </a:lvl5pPr>
            <a:lvl6pPr marL="1205342" indent="0">
              <a:buNone/>
              <a:defRPr sz="825" b="1"/>
            </a:lvl6pPr>
            <a:lvl7pPr marL="1446410" indent="0">
              <a:buNone/>
              <a:defRPr sz="825" b="1"/>
            </a:lvl7pPr>
            <a:lvl8pPr marL="1687478" indent="0">
              <a:buNone/>
              <a:defRPr sz="825" b="1"/>
            </a:lvl8pPr>
            <a:lvl9pPr marL="1928547" indent="0">
              <a:buNone/>
              <a:defRPr sz="8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75" y="1630786"/>
            <a:ext cx="4041799" cy="2963540"/>
          </a:xfrm>
        </p:spPr>
        <p:txBody>
          <a:bodyPr/>
          <a:lstStyle>
            <a:lvl1pPr>
              <a:defRPr sz="1275"/>
            </a:lvl1pPr>
            <a:lvl2pPr>
              <a:defRPr sz="1050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797186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</p:spPr>
        <p:txBody>
          <a:bodyPr anchor="b"/>
          <a:lstStyle>
            <a:lvl1pPr marL="0" indent="0">
              <a:buNone/>
              <a:defRPr sz="1275" b="1"/>
            </a:lvl1pPr>
            <a:lvl2pPr marL="241068" indent="0">
              <a:buNone/>
              <a:defRPr sz="1050" b="1"/>
            </a:lvl2pPr>
            <a:lvl3pPr marL="482137" indent="0">
              <a:buNone/>
              <a:defRPr sz="975" b="1"/>
            </a:lvl3pPr>
            <a:lvl4pPr marL="723206" indent="0">
              <a:buNone/>
              <a:defRPr sz="825" b="1"/>
            </a:lvl4pPr>
            <a:lvl5pPr marL="964273" indent="0">
              <a:buNone/>
              <a:defRPr sz="825" b="1"/>
            </a:lvl5pPr>
            <a:lvl6pPr marL="1205342" indent="0">
              <a:buNone/>
              <a:defRPr sz="825" b="1"/>
            </a:lvl6pPr>
            <a:lvl7pPr marL="1446410" indent="0">
              <a:buNone/>
              <a:defRPr sz="825" b="1"/>
            </a:lvl7pPr>
            <a:lvl8pPr marL="1687478" indent="0">
              <a:buNone/>
              <a:defRPr sz="825" b="1"/>
            </a:lvl8pPr>
            <a:lvl9pPr marL="1928547" indent="0">
              <a:buNone/>
              <a:defRPr sz="8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</p:spPr>
        <p:txBody>
          <a:bodyPr/>
          <a:lstStyle>
            <a:lvl1pPr>
              <a:defRPr sz="1275"/>
            </a:lvl1pPr>
            <a:lvl2pPr>
              <a:defRPr sz="1050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</p:spPr>
        <p:txBody>
          <a:bodyPr anchor="b"/>
          <a:lstStyle>
            <a:lvl1pPr marL="0" indent="0">
              <a:buNone/>
              <a:defRPr sz="1275" b="1"/>
            </a:lvl1pPr>
            <a:lvl2pPr marL="241068" indent="0">
              <a:buNone/>
              <a:defRPr sz="1050" b="1"/>
            </a:lvl2pPr>
            <a:lvl3pPr marL="482137" indent="0">
              <a:buNone/>
              <a:defRPr sz="975" b="1"/>
            </a:lvl3pPr>
            <a:lvl4pPr marL="723206" indent="0">
              <a:buNone/>
              <a:defRPr sz="825" b="1"/>
            </a:lvl4pPr>
            <a:lvl5pPr marL="964273" indent="0">
              <a:buNone/>
              <a:defRPr sz="825" b="1"/>
            </a:lvl5pPr>
            <a:lvl6pPr marL="1205342" indent="0">
              <a:buNone/>
              <a:defRPr sz="825" b="1"/>
            </a:lvl6pPr>
            <a:lvl7pPr marL="1446410" indent="0">
              <a:buNone/>
              <a:defRPr sz="825" b="1"/>
            </a:lvl7pPr>
            <a:lvl8pPr marL="1687478" indent="0">
              <a:buNone/>
              <a:defRPr sz="825" b="1"/>
            </a:lvl8pPr>
            <a:lvl9pPr marL="1928547" indent="0">
              <a:buNone/>
              <a:defRPr sz="8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</p:spPr>
        <p:txBody>
          <a:bodyPr/>
          <a:lstStyle>
            <a:lvl1pPr>
              <a:defRPr sz="1275"/>
            </a:lvl1pPr>
            <a:lvl2pPr>
              <a:defRPr sz="1050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0169392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528440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8" y="205125"/>
            <a:ext cx="3008189" cy="871481"/>
          </a:xfrm>
        </p:spPr>
        <p:txBody>
          <a:bodyPr anchor="b"/>
          <a:lstStyle>
            <a:lvl1pPr algn="l">
              <a:defRPr sz="10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23"/>
            <a:ext cx="5111130" cy="4389221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8" y="1076592"/>
            <a:ext cx="3008189" cy="3517739"/>
          </a:xfrm>
        </p:spPr>
        <p:txBody>
          <a:bodyPr/>
          <a:lstStyle>
            <a:lvl1pPr marL="0" indent="0">
              <a:buNone/>
              <a:defRPr sz="750"/>
            </a:lvl1pPr>
            <a:lvl2pPr marL="241068" indent="0">
              <a:buNone/>
              <a:defRPr sz="600"/>
            </a:lvl2pPr>
            <a:lvl3pPr marL="482137" indent="0">
              <a:buNone/>
              <a:defRPr sz="525"/>
            </a:lvl3pPr>
            <a:lvl4pPr marL="723206" indent="0">
              <a:buNone/>
              <a:defRPr sz="450"/>
            </a:lvl4pPr>
            <a:lvl5pPr marL="964273" indent="0">
              <a:buNone/>
              <a:defRPr sz="450"/>
            </a:lvl5pPr>
            <a:lvl6pPr marL="1205342" indent="0">
              <a:buNone/>
              <a:defRPr sz="450"/>
            </a:lvl6pPr>
            <a:lvl7pPr marL="1446410" indent="0">
              <a:buNone/>
              <a:defRPr sz="450"/>
            </a:lvl7pPr>
            <a:lvl8pPr marL="1687478" indent="0">
              <a:buNone/>
              <a:defRPr sz="450"/>
            </a:lvl8pPr>
            <a:lvl9pPr marL="1928547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7127195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74" y="3600619"/>
            <a:ext cx="5486177" cy="425276"/>
          </a:xfrm>
        </p:spPr>
        <p:txBody>
          <a:bodyPr anchor="b"/>
          <a:lstStyle>
            <a:lvl1pPr algn="l">
              <a:defRPr sz="10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74" y="459601"/>
            <a:ext cx="5486177" cy="3085766"/>
          </a:xfrm>
        </p:spPr>
        <p:txBody>
          <a:bodyPr/>
          <a:lstStyle>
            <a:lvl1pPr marL="0" indent="0">
              <a:buNone/>
              <a:defRPr sz="1650"/>
            </a:lvl1pPr>
            <a:lvl2pPr marL="241068" indent="0">
              <a:buNone/>
              <a:defRPr sz="1500"/>
            </a:lvl2pPr>
            <a:lvl3pPr marL="482137" indent="0">
              <a:buNone/>
              <a:defRPr sz="1275"/>
            </a:lvl3pPr>
            <a:lvl4pPr marL="723206" indent="0">
              <a:buNone/>
              <a:defRPr sz="1050"/>
            </a:lvl4pPr>
            <a:lvl5pPr marL="964273" indent="0">
              <a:buNone/>
              <a:defRPr sz="1050"/>
            </a:lvl5pPr>
            <a:lvl6pPr marL="1205342" indent="0">
              <a:buNone/>
              <a:defRPr sz="1050"/>
            </a:lvl6pPr>
            <a:lvl7pPr marL="1446410" indent="0">
              <a:buNone/>
              <a:defRPr sz="1050"/>
            </a:lvl7pPr>
            <a:lvl8pPr marL="1687478" indent="0">
              <a:buNone/>
              <a:defRPr sz="1050"/>
            </a:lvl8pPr>
            <a:lvl9pPr marL="1928547" indent="0">
              <a:buNone/>
              <a:defRPr sz="105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74" y="4025897"/>
            <a:ext cx="5486177" cy="603591"/>
          </a:xfrm>
        </p:spPr>
        <p:txBody>
          <a:bodyPr/>
          <a:lstStyle>
            <a:lvl1pPr marL="0" indent="0">
              <a:buNone/>
              <a:defRPr sz="750"/>
            </a:lvl1pPr>
            <a:lvl2pPr marL="241068" indent="0">
              <a:buNone/>
              <a:defRPr sz="600"/>
            </a:lvl2pPr>
            <a:lvl3pPr marL="482137" indent="0">
              <a:buNone/>
              <a:defRPr sz="525"/>
            </a:lvl3pPr>
            <a:lvl4pPr marL="723206" indent="0">
              <a:buNone/>
              <a:defRPr sz="450"/>
            </a:lvl4pPr>
            <a:lvl5pPr marL="964273" indent="0">
              <a:buNone/>
              <a:defRPr sz="450"/>
            </a:lvl5pPr>
            <a:lvl6pPr marL="1205342" indent="0">
              <a:buNone/>
              <a:defRPr sz="450"/>
            </a:lvl6pPr>
            <a:lvl7pPr marL="1446410" indent="0">
              <a:buNone/>
              <a:defRPr sz="450"/>
            </a:lvl7pPr>
            <a:lvl8pPr marL="1687478" indent="0">
              <a:buNone/>
              <a:defRPr sz="450"/>
            </a:lvl8pPr>
            <a:lvl9pPr marL="1928547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497526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1707396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26411"/>
            <a:ext cx="1839516" cy="4380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08" y="126411"/>
            <a:ext cx="5411391" cy="4380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1072328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247255" y="-44532"/>
            <a:ext cx="9386888" cy="5192849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251970" y="889863"/>
            <a:ext cx="6636259" cy="3358450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428" y="1556628"/>
            <a:ext cx="6509936" cy="1311547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050" spc="-113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9428" y="2929700"/>
            <a:ext cx="6505070" cy="99194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35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240030"/>
            <a:ext cx="2743200" cy="24003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8/7/19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7941564" cy="24003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240030"/>
            <a:ext cx="685800" cy="24003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1193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313135" y="0"/>
            <a:ext cx="9438086" cy="5139929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600108" y="1274692"/>
            <a:ext cx="2755857" cy="2602816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1762444"/>
            <a:ext cx="2624234" cy="184233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836" y="602389"/>
            <a:ext cx="4711405" cy="3936467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8294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247255" y="-44532"/>
            <a:ext cx="9386888" cy="5192849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2444659" y="889863"/>
            <a:ext cx="4249609" cy="3358450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162" y="1556047"/>
            <a:ext cx="4117668" cy="1267043"/>
          </a:xfrm>
        </p:spPr>
        <p:txBody>
          <a:bodyPr bIns="0" anchor="b">
            <a:normAutofit/>
          </a:bodyPr>
          <a:lstStyle>
            <a:lvl1pPr algn="ctr">
              <a:defRPr sz="33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162" y="2885138"/>
            <a:ext cx="4117667" cy="1037828"/>
          </a:xfrm>
        </p:spPr>
        <p:txBody>
          <a:bodyPr tIns="0">
            <a:normAutofit/>
          </a:bodyPr>
          <a:lstStyle>
            <a:lvl1pPr marL="0" indent="0" algn="ctr">
              <a:buNone/>
              <a:defRPr sz="1350">
                <a:solidFill>
                  <a:srgbClr val="FFFE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240030"/>
            <a:ext cx="2743200" cy="24003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7941564" cy="24003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240030"/>
            <a:ext cx="685800" cy="24003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82227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313135" y="0"/>
            <a:ext cx="9438086" cy="5139929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00108" y="1274692"/>
            <a:ext cx="2755857" cy="2602816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1754752"/>
            <a:ext cx="2625621" cy="1852549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659" y="602391"/>
            <a:ext cx="4702193" cy="1786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8835" y="2754121"/>
            <a:ext cx="4704017" cy="17876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504" y="240030"/>
            <a:ext cx="2743200" cy="24003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7941564" cy="2400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2410" y="240030"/>
            <a:ext cx="685800" cy="24003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558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313135" y="0"/>
            <a:ext cx="9438086" cy="5139929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600108" y="1274692"/>
            <a:ext cx="2755857" cy="2602816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1" y="1772937"/>
            <a:ext cx="2625621" cy="1845373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3853" y="602389"/>
            <a:ext cx="4698816" cy="51435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3979" y="1116739"/>
            <a:ext cx="4698263" cy="12726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8989" y="2749415"/>
            <a:ext cx="4698311" cy="51435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8835" y="3263765"/>
            <a:ext cx="4699191" cy="12780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3504" y="240030"/>
            <a:ext cx="2743200" cy="24003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7941564" cy="2400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52410" y="240030"/>
            <a:ext cx="685800" cy="24003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913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13135" y="0"/>
            <a:ext cx="9438086" cy="5139929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600108" y="1274692"/>
            <a:ext cx="2755857" cy="2602816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1762444"/>
            <a:ext cx="2625897" cy="184233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2761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3504" y="240030"/>
            <a:ext cx="2743200" cy="24003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8/7/19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7941564" cy="2400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52410" y="240030"/>
            <a:ext cx="685800" cy="24003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96613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313135" y="0"/>
            <a:ext cx="9438086" cy="5139929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600108" y="1274692"/>
            <a:ext cx="2755857" cy="2602816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1764019"/>
            <a:ext cx="2625898" cy="917474"/>
          </a:xfrm>
        </p:spPr>
        <p:txBody>
          <a:bodyPr bIns="0" anchor="b">
            <a:noAutofit/>
          </a:bodyPr>
          <a:lstStyle>
            <a:lvl1pPr algn="ctr">
              <a:defRPr sz="2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488" y="602107"/>
            <a:ext cx="4706276" cy="393745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474" y="2685140"/>
            <a:ext cx="2625898" cy="915873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2032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247255" y="-44532"/>
            <a:ext cx="9386888" cy="5192849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604002" y="1273749"/>
            <a:ext cx="4456155" cy="2602816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7632" y="0"/>
            <a:ext cx="3486368" cy="51435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82" y="1770191"/>
            <a:ext cx="4332485" cy="883524"/>
          </a:xfrm>
        </p:spPr>
        <p:txBody>
          <a:bodyPr bIns="0" anchor="b">
            <a:normAutofit/>
          </a:bodyPr>
          <a:lstStyle>
            <a:lvl1pPr>
              <a:defRPr sz="27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082" y="2658759"/>
            <a:ext cx="4332485" cy="955649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504" y="240030"/>
            <a:ext cx="2743200" cy="24003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5" y="4670298"/>
            <a:ext cx="4456652" cy="2400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71283" y="240030"/>
            <a:ext cx="685800" cy="24003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59549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313135" y="0"/>
            <a:ext cx="9438086" cy="5139929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600108" y="1274692"/>
            <a:ext cx="2755857" cy="2602816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1762444"/>
            <a:ext cx="2625897" cy="184233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32488" y="596039"/>
            <a:ext cx="4706276" cy="394281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9898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9438086" cy="5139929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5789211" y="1274692"/>
            <a:ext cx="2755857" cy="2602816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55578" y="1762444"/>
            <a:ext cx="2625896" cy="184233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2060" y="598834"/>
            <a:ext cx="4701467" cy="39429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240030"/>
            <a:ext cx="2743200" cy="24003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7941564" cy="2400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240030"/>
            <a:ext cx="685800" cy="24003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94583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flipV="1">
            <a:off x="228600" y="3543300"/>
            <a:ext cx="8686800" cy="13716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sz="1800" dirty="0"/>
          </a:p>
        </p:txBody>
      </p:sp>
      <p:sp>
        <p:nvSpPr>
          <p:cNvPr id="8" name="Round Same Side Corner Rectangle 7"/>
          <p:cNvSpPr/>
          <p:nvPr/>
        </p:nvSpPr>
        <p:spPr>
          <a:xfrm>
            <a:off x="228600" y="171450"/>
            <a:ext cx="8686800" cy="3314700"/>
          </a:xfrm>
          <a:prstGeom prst="round2SameRect">
            <a:avLst>
              <a:gd name="adj1" fmla="val 2821"/>
              <a:gd name="adj2" fmla="val 0"/>
            </a:avLst>
          </a:prstGeom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sz="1800" dirty="0"/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09601" y="400064"/>
            <a:ext cx="7924800" cy="2914651"/>
          </a:xfrm>
        </p:spPr>
        <p:txBody>
          <a:bodyPr>
            <a:norm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04801" y="3600450"/>
            <a:ext cx="8534400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4914913"/>
            <a:ext cx="2133600" cy="2158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xfrm>
            <a:off x="2895600" y="4914913"/>
            <a:ext cx="3429000" cy="2158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>
          <a:xfrm>
            <a:off x="6858000" y="4914913"/>
            <a:ext cx="2057400" cy="215837"/>
          </a:xfrm>
        </p:spPr>
        <p:txBody>
          <a:bodyPr/>
          <a:lstStyle/>
          <a:p>
            <a:fld id="{A8AC9ADF-0F72-4933-9288-3E3BC0A0A6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3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63ADC-F243-424D-B3B8-5AA51811C7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9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" y="171450"/>
            <a:ext cx="8686800" cy="3714750"/>
          </a:xfrm>
          <a:prstGeom prst="round2SameRect">
            <a:avLst>
              <a:gd name="adj1" fmla="val 2821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sz="1800" dirty="0"/>
          </a:p>
        </p:txBody>
      </p:sp>
      <p:sp>
        <p:nvSpPr>
          <p:cNvPr id="7" name="Round Same Side Corner Rectangle 6"/>
          <p:cNvSpPr/>
          <p:nvPr/>
        </p:nvSpPr>
        <p:spPr>
          <a:xfrm flipV="1">
            <a:off x="228600" y="3943350"/>
            <a:ext cx="8686800" cy="97155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sz="1800" dirty="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628650"/>
            <a:ext cx="7772400" cy="3143250"/>
          </a:xfrm>
        </p:spPr>
        <p:txBody>
          <a:bodyPr anchor="ctr"/>
          <a:lstStyle>
            <a:lvl1pPr algn="ctr">
              <a:defRPr sz="4800" b="0" cap="none" baseline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4057654"/>
            <a:ext cx="7772400" cy="7822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1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3CD0-70F9-43AB-A16E-9FACC31E26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79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01752" y="1200150"/>
            <a:ext cx="4160520" cy="35661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160520" cy="35661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8DDA-FB92-4306-951F-D8F421AF95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70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301752" y="1151344"/>
            <a:ext cx="4160520" cy="620315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tx2"/>
                </a:solidFill>
                <a:effectLst/>
                <a:latin typeface="+mj-lt"/>
              </a:defRPr>
            </a:lvl1pPr>
            <a:lvl2pPr marL="457142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6" indent="0">
              <a:buNone/>
              <a:defRPr sz="1600" b="1"/>
            </a:lvl4pPr>
            <a:lvl5pPr marL="1828568" indent="0">
              <a:buNone/>
              <a:defRPr sz="1600" b="1"/>
            </a:lvl5pPr>
            <a:lvl6pPr marL="2285709" indent="0">
              <a:buNone/>
              <a:defRPr sz="1600" b="1"/>
            </a:lvl6pPr>
            <a:lvl7pPr marL="2742851" indent="0">
              <a:buNone/>
              <a:defRPr sz="1600" b="1"/>
            </a:lvl7pPr>
            <a:lvl8pPr marL="3199992" indent="0">
              <a:buNone/>
              <a:defRPr sz="1600" b="1"/>
            </a:lvl8pPr>
            <a:lvl9pPr marL="36571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301752" y="1779984"/>
            <a:ext cx="41605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4" y="1151344"/>
            <a:ext cx="4160520" cy="620315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tx2"/>
                </a:solidFill>
                <a:effectLst/>
                <a:latin typeface="+mj-lt"/>
              </a:defRPr>
            </a:lvl1pPr>
            <a:lvl2pPr marL="457142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6" indent="0">
              <a:buNone/>
              <a:defRPr sz="1600" b="1"/>
            </a:lvl4pPr>
            <a:lvl5pPr marL="1828568" indent="0">
              <a:buNone/>
              <a:defRPr sz="1600" b="1"/>
            </a:lvl5pPr>
            <a:lvl6pPr marL="2285709" indent="0">
              <a:buNone/>
              <a:defRPr sz="1600" b="1"/>
            </a:lvl6pPr>
            <a:lvl7pPr marL="2742851" indent="0">
              <a:buNone/>
              <a:defRPr sz="1600" b="1"/>
            </a:lvl7pPr>
            <a:lvl8pPr marL="3199992" indent="0">
              <a:buNone/>
              <a:defRPr sz="1600" b="1"/>
            </a:lvl8pPr>
            <a:lvl9pPr marL="36571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4" y="1779984"/>
            <a:ext cx="41605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E5EBA-5782-401B-80DE-DC93BDF7A0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2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6130-0F9A-4789-ADE5-C1E44B8DB1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65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122C-8E8B-49CB-B60C-30F544B4DE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76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" y="114301"/>
            <a:ext cx="8686800" cy="97155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sz="1800" dirty="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171450"/>
            <a:ext cx="4495800" cy="857250"/>
          </a:xfrm>
        </p:spPr>
        <p:txBody>
          <a:bodyPr anchor="ctr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28600" y="1200150"/>
            <a:ext cx="8686800" cy="3543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6AB0-6283-4BEA-80E1-514E40FA14A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4896614"/>
            <a:ext cx="8686800" cy="1191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/>
          <p:cNvSpPr/>
          <p:nvPr/>
        </p:nvSpPr>
        <p:spPr>
          <a:xfrm>
            <a:off x="4876800" y="114301"/>
            <a:ext cx="3581400" cy="971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4967309" y="114301"/>
            <a:ext cx="3400425" cy="9715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sz="1800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105400" y="171450"/>
            <a:ext cx="3200400" cy="857250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  <a:lvl2pPr marL="457142" indent="0">
              <a:buNone/>
              <a:defRPr sz="1200"/>
            </a:lvl2pPr>
            <a:lvl3pPr marL="914283" indent="0">
              <a:buNone/>
              <a:defRPr sz="1000"/>
            </a:lvl3pPr>
            <a:lvl4pPr marL="1371426" indent="0">
              <a:buNone/>
              <a:defRPr sz="900"/>
            </a:lvl4pPr>
            <a:lvl5pPr marL="1828568" indent="0">
              <a:buNone/>
              <a:defRPr sz="900"/>
            </a:lvl5pPr>
            <a:lvl6pPr marL="2285709" indent="0">
              <a:buNone/>
              <a:defRPr sz="900"/>
            </a:lvl6pPr>
            <a:lvl7pPr marL="2742851" indent="0">
              <a:buNone/>
              <a:defRPr sz="900"/>
            </a:lvl7pPr>
            <a:lvl8pPr marL="3199992" indent="0">
              <a:buNone/>
              <a:defRPr sz="900"/>
            </a:lvl8pPr>
            <a:lvl9pPr marL="36571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76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" y="114301"/>
            <a:ext cx="8686800" cy="97155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sz="1800" dirty="0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228600" y="1143000"/>
            <a:ext cx="8686800" cy="368274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3" indent="0">
              <a:buNone/>
              <a:defRPr sz="2400"/>
            </a:lvl3pPr>
            <a:lvl4pPr marL="1371426" indent="0">
              <a:buNone/>
              <a:defRPr sz="2000"/>
            </a:lvl4pPr>
            <a:lvl5pPr marL="1828568" indent="0">
              <a:buNone/>
              <a:defRPr sz="2000"/>
            </a:lvl5pPr>
            <a:lvl6pPr marL="2285709" indent="0">
              <a:buNone/>
              <a:defRPr sz="2000"/>
            </a:lvl6pPr>
            <a:lvl7pPr marL="2742851" indent="0">
              <a:buNone/>
              <a:defRPr sz="2000"/>
            </a:lvl7pPr>
            <a:lvl8pPr marL="3199992" indent="0">
              <a:buNone/>
              <a:defRPr sz="2000"/>
            </a:lvl8pPr>
            <a:lvl9pPr marL="3657134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67D1-CD84-422F-A0FB-3357AC6FD440}" type="slidenum">
              <a:rPr lang="en-US" smtClean="0"/>
              <a:pPr/>
              <a:t>‹#›</a:t>
            </a:fld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4876800" y="114301"/>
            <a:ext cx="3581400" cy="971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4967309" y="114301"/>
            <a:ext cx="3400425" cy="9715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sz="1800" dirty="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171450"/>
            <a:ext cx="4495800" cy="857250"/>
          </a:xfrm>
        </p:spPr>
        <p:txBody>
          <a:bodyPr anchor="ctr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105400" y="171450"/>
            <a:ext cx="3200400" cy="8572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142" indent="0">
              <a:buNone/>
              <a:defRPr sz="1200"/>
            </a:lvl2pPr>
            <a:lvl3pPr marL="914283" indent="0">
              <a:buNone/>
              <a:defRPr sz="1000"/>
            </a:lvl3pPr>
            <a:lvl4pPr marL="1371426" indent="0">
              <a:buNone/>
              <a:defRPr sz="900"/>
            </a:lvl4pPr>
            <a:lvl5pPr marL="1828568" indent="0">
              <a:buNone/>
              <a:defRPr sz="900"/>
            </a:lvl5pPr>
            <a:lvl6pPr marL="2285709" indent="0">
              <a:buNone/>
              <a:defRPr sz="900"/>
            </a:lvl6pPr>
            <a:lvl7pPr marL="2742851" indent="0">
              <a:buNone/>
              <a:defRPr sz="900"/>
            </a:lvl7pPr>
            <a:lvl8pPr marL="3199992" indent="0">
              <a:buNone/>
              <a:defRPr sz="900"/>
            </a:lvl8pPr>
            <a:lvl9pPr marL="36571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4896614"/>
            <a:ext cx="8686800" cy="1191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09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9D6A-D744-4638-89A3-46010AB05D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400800" cy="45374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5C4D-AB02-44F8-A252-8A50A24251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5624513" y="1481152"/>
            <a:ext cx="4572000" cy="1952625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sz="1800" dirty="0"/>
          </a:p>
        </p:txBody>
      </p:sp>
      <p:sp>
        <p:nvSpPr>
          <p:cNvPr id="2" name="Rectangle 1"/>
          <p:cNvSpPr>
            <a:spLocks noGrp="1"/>
          </p:cNvSpPr>
          <p:nvPr>
            <p:ph type="title" orient="vert"/>
          </p:nvPr>
        </p:nvSpPr>
        <p:spPr>
          <a:xfrm>
            <a:off x="7029450" y="205981"/>
            <a:ext cx="1752600" cy="4480322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4896614"/>
            <a:ext cx="8686800" cy="1191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23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05107"/>
            <a:ext cx="3008189" cy="871481"/>
          </a:xfrm>
        </p:spPr>
        <p:txBody>
          <a:bodyPr anchor="b"/>
          <a:lstStyle>
            <a:lvl1pPr algn="l">
              <a:defRPr sz="10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5"/>
            <a:ext cx="5111130" cy="4389221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076586"/>
            <a:ext cx="3008189" cy="3517739"/>
          </a:xfrm>
        </p:spPr>
        <p:txBody>
          <a:bodyPr/>
          <a:lstStyle>
            <a:lvl1pPr marL="0" indent="0">
              <a:buNone/>
              <a:defRPr sz="750"/>
            </a:lvl1pPr>
            <a:lvl2pPr marL="241068" indent="0">
              <a:buNone/>
              <a:defRPr sz="600"/>
            </a:lvl2pPr>
            <a:lvl3pPr marL="482137" indent="0">
              <a:buNone/>
              <a:defRPr sz="525"/>
            </a:lvl3pPr>
            <a:lvl4pPr marL="723206" indent="0">
              <a:buNone/>
              <a:defRPr sz="450"/>
            </a:lvl4pPr>
            <a:lvl5pPr marL="964273" indent="0">
              <a:buNone/>
              <a:defRPr sz="450"/>
            </a:lvl5pPr>
            <a:lvl6pPr marL="1205342" indent="0">
              <a:buNone/>
              <a:defRPr sz="450"/>
            </a:lvl6pPr>
            <a:lvl7pPr marL="1446410" indent="0">
              <a:buNone/>
              <a:defRPr sz="450"/>
            </a:lvl7pPr>
            <a:lvl8pPr marL="1687478" indent="0">
              <a:buNone/>
              <a:defRPr sz="450"/>
            </a:lvl8pPr>
            <a:lvl9pPr marL="1928547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3600619"/>
            <a:ext cx="5486177" cy="425276"/>
          </a:xfrm>
        </p:spPr>
        <p:txBody>
          <a:bodyPr anchor="b"/>
          <a:lstStyle>
            <a:lvl1pPr algn="l">
              <a:defRPr sz="10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459600"/>
            <a:ext cx="5486177" cy="3085766"/>
          </a:xfrm>
        </p:spPr>
        <p:txBody>
          <a:bodyPr/>
          <a:lstStyle>
            <a:lvl1pPr marL="0" indent="0">
              <a:buNone/>
              <a:defRPr sz="1650"/>
            </a:lvl1pPr>
            <a:lvl2pPr marL="241068" indent="0">
              <a:buNone/>
              <a:defRPr sz="1500"/>
            </a:lvl2pPr>
            <a:lvl3pPr marL="482137" indent="0">
              <a:buNone/>
              <a:defRPr sz="1275"/>
            </a:lvl3pPr>
            <a:lvl4pPr marL="723206" indent="0">
              <a:buNone/>
              <a:defRPr sz="1050"/>
            </a:lvl4pPr>
            <a:lvl5pPr marL="964273" indent="0">
              <a:buNone/>
              <a:defRPr sz="1050"/>
            </a:lvl5pPr>
            <a:lvl6pPr marL="1205342" indent="0">
              <a:buNone/>
              <a:defRPr sz="1050"/>
            </a:lvl6pPr>
            <a:lvl7pPr marL="1446410" indent="0">
              <a:buNone/>
              <a:defRPr sz="1050"/>
            </a:lvl7pPr>
            <a:lvl8pPr marL="1687478" indent="0">
              <a:buNone/>
              <a:defRPr sz="1050"/>
            </a:lvl8pPr>
            <a:lvl9pPr marL="1928547" indent="0">
              <a:buNone/>
              <a:defRPr sz="105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4025895"/>
            <a:ext cx="5486177" cy="603591"/>
          </a:xfrm>
        </p:spPr>
        <p:txBody>
          <a:bodyPr/>
          <a:lstStyle>
            <a:lvl1pPr marL="0" indent="0">
              <a:buNone/>
              <a:defRPr sz="750"/>
            </a:lvl1pPr>
            <a:lvl2pPr marL="241068" indent="0">
              <a:buNone/>
              <a:defRPr sz="600"/>
            </a:lvl2pPr>
            <a:lvl3pPr marL="482137" indent="0">
              <a:buNone/>
              <a:defRPr sz="525"/>
            </a:lvl3pPr>
            <a:lvl4pPr marL="723206" indent="0">
              <a:buNone/>
              <a:defRPr sz="450"/>
            </a:lvl4pPr>
            <a:lvl5pPr marL="964273" indent="0">
              <a:buNone/>
              <a:defRPr sz="450"/>
            </a:lvl5pPr>
            <a:lvl6pPr marL="1205342" indent="0">
              <a:buNone/>
              <a:defRPr sz="450"/>
            </a:lvl6pPr>
            <a:lvl7pPr marL="1446410" indent="0">
              <a:buNone/>
              <a:defRPr sz="450"/>
            </a:lvl7pPr>
            <a:lvl8pPr marL="1687478" indent="0">
              <a:buNone/>
              <a:defRPr sz="450"/>
            </a:lvl8pPr>
            <a:lvl9pPr marL="1928547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26411"/>
            <a:ext cx="1839516" cy="4380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26411"/>
            <a:ext cx="5411391" cy="4380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8"/>
            <a:ext cx="6400354" cy="131433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241055" indent="0" algn="ctr">
              <a:buNone/>
              <a:defRPr/>
            </a:lvl2pPr>
            <a:lvl3pPr marL="482112" indent="0" algn="ctr">
              <a:buNone/>
              <a:defRPr/>
            </a:lvl3pPr>
            <a:lvl4pPr marL="723168" indent="0" algn="ctr">
              <a:buNone/>
              <a:defRPr/>
            </a:lvl4pPr>
            <a:lvl5pPr marL="964223" indent="0" algn="ctr">
              <a:buNone/>
              <a:defRPr/>
            </a:lvl5pPr>
            <a:lvl6pPr marL="1205281" indent="0" algn="ctr">
              <a:buNone/>
              <a:defRPr/>
            </a:lvl6pPr>
            <a:lvl7pPr marL="1446335" indent="0" algn="ctr">
              <a:buNone/>
              <a:defRPr/>
            </a:lvl7pPr>
            <a:lvl8pPr marL="1687392" indent="0" algn="ctr">
              <a:buNone/>
              <a:defRPr/>
            </a:lvl8pPr>
            <a:lvl9pPr marL="192844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8" y="1200488"/>
            <a:ext cx="8228707" cy="339383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2"/>
            <a:ext cx="7772176" cy="102133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050"/>
            </a:lvl1pPr>
            <a:lvl2pPr marL="241055" indent="0">
              <a:buNone/>
              <a:defRPr sz="975"/>
            </a:lvl2pPr>
            <a:lvl3pPr marL="482112" indent="0">
              <a:buNone/>
              <a:defRPr sz="825"/>
            </a:lvl3pPr>
            <a:lvl4pPr marL="723168" indent="0">
              <a:buNone/>
              <a:defRPr sz="750"/>
            </a:lvl4pPr>
            <a:lvl5pPr marL="964223" indent="0">
              <a:buNone/>
              <a:defRPr sz="750"/>
            </a:lvl5pPr>
            <a:lvl6pPr marL="1205281" indent="0">
              <a:buNone/>
              <a:defRPr sz="750"/>
            </a:lvl6pPr>
            <a:lvl7pPr marL="1446335" indent="0">
              <a:buNone/>
              <a:defRPr sz="750"/>
            </a:lvl7pPr>
            <a:lvl8pPr marL="1687392" indent="0">
              <a:buNone/>
              <a:defRPr sz="750"/>
            </a:lvl8pPr>
            <a:lvl9pPr marL="192844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9" y="1200488"/>
            <a:ext cx="4060775" cy="339383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80" y="1200488"/>
            <a:ext cx="4060775" cy="339383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275" b="1"/>
            </a:lvl1pPr>
            <a:lvl2pPr marL="241055" indent="0">
              <a:buNone/>
              <a:defRPr sz="1050" b="1"/>
            </a:lvl2pPr>
            <a:lvl3pPr marL="482112" indent="0">
              <a:buNone/>
              <a:defRPr sz="975" b="1"/>
            </a:lvl3pPr>
            <a:lvl4pPr marL="723168" indent="0">
              <a:buNone/>
              <a:defRPr sz="825" b="1"/>
            </a:lvl4pPr>
            <a:lvl5pPr marL="964223" indent="0">
              <a:buNone/>
              <a:defRPr sz="825" b="1"/>
            </a:lvl5pPr>
            <a:lvl6pPr marL="1205281" indent="0">
              <a:buNone/>
              <a:defRPr sz="825" b="1"/>
            </a:lvl6pPr>
            <a:lvl7pPr marL="1446335" indent="0">
              <a:buNone/>
              <a:defRPr sz="825" b="1"/>
            </a:lvl7pPr>
            <a:lvl8pPr marL="1687392" indent="0">
              <a:buNone/>
              <a:defRPr sz="825" b="1"/>
            </a:lvl8pPr>
            <a:lvl9pPr marL="1928448" indent="0">
              <a:buNone/>
              <a:defRPr sz="8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275"/>
            </a:lvl1pPr>
            <a:lvl2pPr>
              <a:defRPr sz="1050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275" b="1"/>
            </a:lvl1pPr>
            <a:lvl2pPr marL="241055" indent="0">
              <a:buNone/>
              <a:defRPr sz="1050" b="1"/>
            </a:lvl2pPr>
            <a:lvl3pPr marL="482112" indent="0">
              <a:buNone/>
              <a:defRPr sz="975" b="1"/>
            </a:lvl3pPr>
            <a:lvl4pPr marL="723168" indent="0">
              <a:buNone/>
              <a:defRPr sz="825" b="1"/>
            </a:lvl4pPr>
            <a:lvl5pPr marL="964223" indent="0">
              <a:buNone/>
              <a:defRPr sz="825" b="1"/>
            </a:lvl5pPr>
            <a:lvl6pPr marL="1205281" indent="0">
              <a:buNone/>
              <a:defRPr sz="825" b="1"/>
            </a:lvl6pPr>
            <a:lvl7pPr marL="1446335" indent="0">
              <a:buNone/>
              <a:defRPr sz="825" b="1"/>
            </a:lvl7pPr>
            <a:lvl8pPr marL="1687392" indent="0">
              <a:buNone/>
              <a:defRPr sz="825" b="1"/>
            </a:lvl8pPr>
            <a:lvl9pPr marL="1928448" indent="0">
              <a:buNone/>
              <a:defRPr sz="8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275"/>
            </a:lvl1pPr>
            <a:lvl2pPr>
              <a:defRPr sz="1050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050"/>
            </a:lvl1pPr>
            <a:lvl2pPr marL="241093" indent="0">
              <a:buNone/>
              <a:defRPr sz="975"/>
            </a:lvl2pPr>
            <a:lvl3pPr marL="482186" indent="0">
              <a:buNone/>
              <a:defRPr sz="825"/>
            </a:lvl3pPr>
            <a:lvl4pPr marL="723279" indent="0">
              <a:buNone/>
              <a:defRPr sz="750"/>
            </a:lvl4pPr>
            <a:lvl5pPr marL="964372" indent="0">
              <a:buNone/>
              <a:defRPr sz="750"/>
            </a:lvl5pPr>
            <a:lvl6pPr marL="1205465" indent="0">
              <a:buNone/>
              <a:defRPr sz="750"/>
            </a:lvl6pPr>
            <a:lvl7pPr marL="1446558" indent="0">
              <a:buNone/>
              <a:defRPr sz="750"/>
            </a:lvl7pPr>
            <a:lvl8pPr marL="1687651" indent="0">
              <a:buNone/>
              <a:defRPr sz="750"/>
            </a:lvl8pPr>
            <a:lvl9pPr marL="192874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1" y="205108"/>
            <a:ext cx="3008189" cy="871481"/>
          </a:xfrm>
        </p:spPr>
        <p:txBody>
          <a:bodyPr anchor="b"/>
          <a:lstStyle>
            <a:lvl1pPr algn="l">
              <a:defRPr sz="10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5"/>
            <a:ext cx="5111130" cy="4389221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650"/>
            </a:lvl1pPr>
            <a:lvl2pPr>
              <a:defRPr sz="1500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1" y="1076586"/>
            <a:ext cx="3008189" cy="3517739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750"/>
            </a:lvl1pPr>
            <a:lvl2pPr marL="241055" indent="0">
              <a:buNone/>
              <a:defRPr sz="600"/>
            </a:lvl2pPr>
            <a:lvl3pPr marL="482112" indent="0">
              <a:buNone/>
              <a:defRPr sz="525"/>
            </a:lvl3pPr>
            <a:lvl4pPr marL="723168" indent="0">
              <a:buNone/>
              <a:defRPr sz="450"/>
            </a:lvl4pPr>
            <a:lvl5pPr marL="964223" indent="0">
              <a:buNone/>
              <a:defRPr sz="450"/>
            </a:lvl5pPr>
            <a:lvl6pPr marL="1205281" indent="0">
              <a:buNone/>
              <a:defRPr sz="450"/>
            </a:lvl6pPr>
            <a:lvl7pPr marL="1446335" indent="0">
              <a:buNone/>
              <a:defRPr sz="450"/>
            </a:lvl7pPr>
            <a:lvl8pPr marL="1687392" indent="0">
              <a:buNone/>
              <a:defRPr sz="450"/>
            </a:lvl8pPr>
            <a:lvl9pPr marL="1928448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9" y="3600619"/>
            <a:ext cx="5486177" cy="425276"/>
          </a:xfrm>
        </p:spPr>
        <p:txBody>
          <a:bodyPr anchor="b"/>
          <a:lstStyle>
            <a:lvl1pPr algn="l">
              <a:defRPr sz="10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9" y="459600"/>
            <a:ext cx="5486177" cy="3085766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650"/>
            </a:lvl1pPr>
            <a:lvl2pPr marL="241055" indent="0">
              <a:buNone/>
              <a:defRPr sz="1500"/>
            </a:lvl2pPr>
            <a:lvl3pPr marL="482112" indent="0">
              <a:buNone/>
              <a:defRPr sz="1275"/>
            </a:lvl3pPr>
            <a:lvl4pPr marL="723168" indent="0">
              <a:buNone/>
              <a:defRPr sz="1050"/>
            </a:lvl4pPr>
            <a:lvl5pPr marL="964223" indent="0">
              <a:buNone/>
              <a:defRPr sz="1050"/>
            </a:lvl5pPr>
            <a:lvl6pPr marL="1205281" indent="0">
              <a:buNone/>
              <a:defRPr sz="1050"/>
            </a:lvl6pPr>
            <a:lvl7pPr marL="1446335" indent="0">
              <a:buNone/>
              <a:defRPr sz="1050"/>
            </a:lvl7pPr>
            <a:lvl8pPr marL="1687392" indent="0">
              <a:buNone/>
              <a:defRPr sz="1050"/>
            </a:lvl8pPr>
            <a:lvl9pPr marL="1928448" indent="0">
              <a:buNone/>
              <a:defRPr sz="105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9" y="4025895"/>
            <a:ext cx="5486177" cy="60359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750"/>
            </a:lvl1pPr>
            <a:lvl2pPr marL="241055" indent="0">
              <a:buNone/>
              <a:defRPr sz="600"/>
            </a:lvl2pPr>
            <a:lvl3pPr marL="482112" indent="0">
              <a:buNone/>
              <a:defRPr sz="525"/>
            </a:lvl3pPr>
            <a:lvl4pPr marL="723168" indent="0">
              <a:buNone/>
              <a:defRPr sz="450"/>
            </a:lvl4pPr>
            <a:lvl5pPr marL="964223" indent="0">
              <a:buNone/>
              <a:defRPr sz="450"/>
            </a:lvl5pPr>
            <a:lvl6pPr marL="1205281" indent="0">
              <a:buNone/>
              <a:defRPr sz="450"/>
            </a:lvl6pPr>
            <a:lvl7pPr marL="1446335" indent="0">
              <a:buNone/>
              <a:defRPr sz="450"/>
            </a:lvl7pPr>
            <a:lvl8pPr marL="1687392" indent="0">
              <a:buNone/>
              <a:defRPr sz="450"/>
            </a:lvl8pPr>
            <a:lvl9pPr marL="1928448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8" y="1200488"/>
            <a:ext cx="8228707" cy="339383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200488"/>
            <a:ext cx="2057176" cy="3393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200488"/>
            <a:ext cx="6064374" cy="339383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  <a:prstGeom prst="rect">
            <a:avLst/>
          </a:prstGeom>
        </p:spPr>
        <p:txBody>
          <a:bodyPr lIns="64277" tIns="32139" rIns="64277" bIns="3213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9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41043" indent="0" algn="ctr">
              <a:buNone/>
              <a:defRPr/>
            </a:lvl2pPr>
            <a:lvl3pPr marL="482087" indent="0" algn="ctr">
              <a:buNone/>
              <a:defRPr/>
            </a:lvl3pPr>
            <a:lvl4pPr marL="723131" indent="0" algn="ctr">
              <a:buNone/>
              <a:defRPr/>
            </a:lvl4pPr>
            <a:lvl5pPr marL="964174" indent="0" algn="ctr">
              <a:buNone/>
              <a:defRPr/>
            </a:lvl5pPr>
            <a:lvl6pPr marL="1205219" indent="0" algn="ctr">
              <a:buNone/>
              <a:defRPr/>
            </a:lvl6pPr>
            <a:lvl7pPr marL="1446261" indent="0" algn="ctr">
              <a:buNone/>
              <a:defRPr/>
            </a:lvl7pPr>
            <a:lvl8pPr marL="1687306" indent="0" algn="ctr">
              <a:buNone/>
              <a:defRPr/>
            </a:lvl8pPr>
            <a:lvl9pPr marL="192835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  <a:prstGeom prst="rect">
            <a:avLst/>
          </a:prstGeom>
        </p:spPr>
        <p:txBody>
          <a:bodyPr lIns="64277" tIns="32139" rIns="64277" bIns="3213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2"/>
            <a:ext cx="7772176" cy="1021333"/>
          </a:xfrm>
          <a:prstGeom prst="rect">
            <a:avLst/>
          </a:prstGeom>
        </p:spPr>
        <p:txBody>
          <a:bodyPr lIns="64277" tIns="32139" rIns="64277" bIns="32139" anchor="t"/>
          <a:lstStyle>
            <a:lvl1pPr algn="l">
              <a:defRPr sz="2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050"/>
            </a:lvl1pPr>
            <a:lvl2pPr marL="241043" indent="0">
              <a:buNone/>
              <a:defRPr sz="975"/>
            </a:lvl2pPr>
            <a:lvl3pPr marL="482087" indent="0">
              <a:buNone/>
              <a:defRPr sz="825"/>
            </a:lvl3pPr>
            <a:lvl4pPr marL="723131" indent="0">
              <a:buNone/>
              <a:defRPr sz="750"/>
            </a:lvl4pPr>
            <a:lvl5pPr marL="964174" indent="0">
              <a:buNone/>
              <a:defRPr sz="750"/>
            </a:lvl5pPr>
            <a:lvl6pPr marL="1205219" indent="0">
              <a:buNone/>
              <a:defRPr sz="750"/>
            </a:lvl6pPr>
            <a:lvl7pPr marL="1446261" indent="0">
              <a:buNone/>
              <a:defRPr sz="750"/>
            </a:lvl7pPr>
            <a:lvl8pPr marL="1687306" indent="0">
              <a:buNone/>
              <a:defRPr sz="750"/>
            </a:lvl8pPr>
            <a:lvl9pPr marL="192835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  <a:prstGeom prst="rect">
            <a:avLst/>
          </a:prstGeom>
        </p:spPr>
        <p:txBody>
          <a:bodyPr lIns="64277" tIns="32139" rIns="64277" bIns="3213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1" y="669730"/>
            <a:ext cx="3625453" cy="3804047"/>
          </a:xfr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669730"/>
            <a:ext cx="3625453" cy="3804047"/>
          </a:xfr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  <a:prstGeom prst="rect">
            <a:avLst/>
          </a:prstGeom>
        </p:spPr>
        <p:txBody>
          <a:bodyPr lIns="64277" tIns="32139" rIns="64277" bIns="32139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</p:spPr>
        <p:txBody>
          <a:bodyPr anchor="b"/>
          <a:lstStyle>
            <a:lvl1pPr marL="0" indent="0">
              <a:buNone/>
              <a:defRPr sz="1275" b="1"/>
            </a:lvl1pPr>
            <a:lvl2pPr marL="241043" indent="0">
              <a:buNone/>
              <a:defRPr sz="1050" b="1"/>
            </a:lvl2pPr>
            <a:lvl3pPr marL="482087" indent="0">
              <a:buNone/>
              <a:defRPr sz="975" b="1"/>
            </a:lvl3pPr>
            <a:lvl4pPr marL="723131" indent="0">
              <a:buNone/>
              <a:defRPr sz="825" b="1"/>
            </a:lvl4pPr>
            <a:lvl5pPr marL="964174" indent="0">
              <a:buNone/>
              <a:defRPr sz="825" b="1"/>
            </a:lvl5pPr>
            <a:lvl6pPr marL="1205219" indent="0">
              <a:buNone/>
              <a:defRPr sz="825" b="1"/>
            </a:lvl6pPr>
            <a:lvl7pPr marL="1446261" indent="0">
              <a:buNone/>
              <a:defRPr sz="825" b="1"/>
            </a:lvl7pPr>
            <a:lvl8pPr marL="1687306" indent="0">
              <a:buNone/>
              <a:defRPr sz="825" b="1"/>
            </a:lvl8pPr>
            <a:lvl9pPr marL="1928350" indent="0">
              <a:buNone/>
              <a:defRPr sz="8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</p:spPr>
        <p:txBody>
          <a:bodyPr/>
          <a:lstStyle>
            <a:lvl1pPr>
              <a:defRPr sz="1275"/>
            </a:lvl1pPr>
            <a:lvl2pPr>
              <a:defRPr sz="1050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</p:spPr>
        <p:txBody>
          <a:bodyPr anchor="b"/>
          <a:lstStyle>
            <a:lvl1pPr marL="0" indent="0">
              <a:buNone/>
              <a:defRPr sz="1275" b="1"/>
            </a:lvl1pPr>
            <a:lvl2pPr marL="241043" indent="0">
              <a:buNone/>
              <a:defRPr sz="1050" b="1"/>
            </a:lvl2pPr>
            <a:lvl3pPr marL="482087" indent="0">
              <a:buNone/>
              <a:defRPr sz="975" b="1"/>
            </a:lvl3pPr>
            <a:lvl4pPr marL="723131" indent="0">
              <a:buNone/>
              <a:defRPr sz="825" b="1"/>
            </a:lvl4pPr>
            <a:lvl5pPr marL="964174" indent="0">
              <a:buNone/>
              <a:defRPr sz="825" b="1"/>
            </a:lvl5pPr>
            <a:lvl6pPr marL="1205219" indent="0">
              <a:buNone/>
              <a:defRPr sz="825" b="1"/>
            </a:lvl6pPr>
            <a:lvl7pPr marL="1446261" indent="0">
              <a:buNone/>
              <a:defRPr sz="825" b="1"/>
            </a:lvl7pPr>
            <a:lvl8pPr marL="1687306" indent="0">
              <a:buNone/>
              <a:defRPr sz="825" b="1"/>
            </a:lvl8pPr>
            <a:lvl9pPr marL="1928350" indent="0">
              <a:buNone/>
              <a:defRPr sz="8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</p:spPr>
        <p:txBody>
          <a:bodyPr/>
          <a:lstStyle>
            <a:lvl1pPr>
              <a:defRPr sz="1275"/>
            </a:lvl1pPr>
            <a:lvl2pPr>
              <a:defRPr sz="1050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  <a:prstGeom prst="rect">
            <a:avLst/>
          </a:prstGeom>
        </p:spPr>
        <p:txBody>
          <a:bodyPr lIns="64277" tIns="32139" rIns="64277" bIns="32139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2652117"/>
            <a:ext cx="3625453" cy="2491383"/>
          </a:xfr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2652117"/>
            <a:ext cx="3625453" cy="2491383"/>
          </a:xfr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2" y="205108"/>
            <a:ext cx="3008189" cy="871481"/>
          </a:xfrm>
          <a:prstGeom prst="rect">
            <a:avLst/>
          </a:prstGeom>
        </p:spPr>
        <p:txBody>
          <a:bodyPr lIns="64277" tIns="32139" rIns="64277" bIns="32139" anchor="b"/>
          <a:lstStyle>
            <a:lvl1pPr algn="l">
              <a:defRPr sz="10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5"/>
            <a:ext cx="5111130" cy="4389221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2" y="1076586"/>
            <a:ext cx="3008189" cy="3517739"/>
          </a:xfrm>
        </p:spPr>
        <p:txBody>
          <a:bodyPr/>
          <a:lstStyle>
            <a:lvl1pPr marL="0" indent="0">
              <a:buNone/>
              <a:defRPr sz="750"/>
            </a:lvl1pPr>
            <a:lvl2pPr marL="241043" indent="0">
              <a:buNone/>
              <a:defRPr sz="600"/>
            </a:lvl2pPr>
            <a:lvl3pPr marL="482087" indent="0">
              <a:buNone/>
              <a:defRPr sz="525"/>
            </a:lvl3pPr>
            <a:lvl4pPr marL="723131" indent="0">
              <a:buNone/>
              <a:defRPr sz="450"/>
            </a:lvl4pPr>
            <a:lvl5pPr marL="964174" indent="0">
              <a:buNone/>
              <a:defRPr sz="450"/>
            </a:lvl5pPr>
            <a:lvl6pPr marL="1205219" indent="0">
              <a:buNone/>
              <a:defRPr sz="450"/>
            </a:lvl6pPr>
            <a:lvl7pPr marL="1446261" indent="0">
              <a:buNone/>
              <a:defRPr sz="450"/>
            </a:lvl7pPr>
            <a:lvl8pPr marL="1687306" indent="0">
              <a:buNone/>
              <a:defRPr sz="450"/>
            </a:lvl8pPr>
            <a:lvl9pPr marL="192835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0" y="3600619"/>
            <a:ext cx="5486177" cy="425276"/>
          </a:xfrm>
          <a:prstGeom prst="rect">
            <a:avLst/>
          </a:prstGeom>
        </p:spPr>
        <p:txBody>
          <a:bodyPr lIns="64277" tIns="32139" rIns="64277" bIns="32139" anchor="b"/>
          <a:lstStyle>
            <a:lvl1pPr algn="l">
              <a:defRPr sz="10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0" y="459600"/>
            <a:ext cx="5486177" cy="3085766"/>
          </a:xfrm>
        </p:spPr>
        <p:txBody>
          <a:bodyPr/>
          <a:lstStyle>
            <a:lvl1pPr marL="0" indent="0">
              <a:buNone/>
              <a:defRPr sz="1650"/>
            </a:lvl1pPr>
            <a:lvl2pPr marL="241043" indent="0">
              <a:buNone/>
              <a:defRPr sz="1500"/>
            </a:lvl2pPr>
            <a:lvl3pPr marL="482087" indent="0">
              <a:buNone/>
              <a:defRPr sz="1275"/>
            </a:lvl3pPr>
            <a:lvl4pPr marL="723131" indent="0">
              <a:buNone/>
              <a:defRPr sz="1050"/>
            </a:lvl4pPr>
            <a:lvl5pPr marL="964174" indent="0">
              <a:buNone/>
              <a:defRPr sz="1050"/>
            </a:lvl5pPr>
            <a:lvl6pPr marL="1205219" indent="0">
              <a:buNone/>
              <a:defRPr sz="1050"/>
            </a:lvl6pPr>
            <a:lvl7pPr marL="1446261" indent="0">
              <a:buNone/>
              <a:defRPr sz="1050"/>
            </a:lvl7pPr>
            <a:lvl8pPr marL="1687306" indent="0">
              <a:buNone/>
              <a:defRPr sz="1050"/>
            </a:lvl8pPr>
            <a:lvl9pPr marL="1928350" indent="0">
              <a:buNone/>
              <a:defRPr sz="105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0" y="4025895"/>
            <a:ext cx="5486177" cy="603591"/>
          </a:xfrm>
        </p:spPr>
        <p:txBody>
          <a:bodyPr/>
          <a:lstStyle>
            <a:lvl1pPr marL="0" indent="0">
              <a:buNone/>
              <a:defRPr sz="750"/>
            </a:lvl1pPr>
            <a:lvl2pPr marL="241043" indent="0">
              <a:buNone/>
              <a:defRPr sz="600"/>
            </a:lvl2pPr>
            <a:lvl3pPr marL="482087" indent="0">
              <a:buNone/>
              <a:defRPr sz="525"/>
            </a:lvl3pPr>
            <a:lvl4pPr marL="723131" indent="0">
              <a:buNone/>
              <a:defRPr sz="450"/>
            </a:lvl4pPr>
            <a:lvl5pPr marL="964174" indent="0">
              <a:buNone/>
              <a:defRPr sz="450"/>
            </a:lvl5pPr>
            <a:lvl6pPr marL="1205219" indent="0">
              <a:buNone/>
              <a:defRPr sz="450"/>
            </a:lvl6pPr>
            <a:lvl7pPr marL="1446261" indent="0">
              <a:buNone/>
              <a:defRPr sz="450"/>
            </a:lvl7pPr>
            <a:lvl8pPr marL="1687306" indent="0">
              <a:buNone/>
              <a:defRPr sz="450"/>
            </a:lvl8pPr>
            <a:lvl9pPr marL="192835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  <a:prstGeom prst="rect">
            <a:avLst/>
          </a:prstGeom>
        </p:spPr>
        <p:txBody>
          <a:bodyPr lIns="64277" tIns="32139" rIns="64277" bIns="3213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05942"/>
            <a:ext cx="2057176" cy="4267832"/>
          </a:xfrm>
          <a:prstGeom prst="rect">
            <a:avLst/>
          </a:prstGeom>
        </p:spPr>
        <p:txBody>
          <a:bodyPr vert="eaVert" lIns="64277" tIns="32139" rIns="64277" bIns="3213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05942"/>
            <a:ext cx="6064374" cy="42678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90"/>
            <a:ext cx="6400354" cy="1314338"/>
          </a:xfrm>
          <a:prstGeom prst="rect">
            <a:avLst/>
          </a:prstGeom>
        </p:spPr>
        <p:txBody>
          <a:bodyPr lIns="64274" tIns="32137" rIns="64274" bIns="32137"/>
          <a:lstStyle>
            <a:lvl1pPr marL="0" indent="0" algn="ctr">
              <a:buNone/>
              <a:defRPr/>
            </a:lvl1pPr>
            <a:lvl2pPr marL="241031" indent="0" algn="ctr">
              <a:buNone/>
              <a:defRPr/>
            </a:lvl2pPr>
            <a:lvl3pPr marL="482063" indent="0" algn="ctr">
              <a:buNone/>
              <a:defRPr/>
            </a:lvl3pPr>
            <a:lvl4pPr marL="723093" indent="0" algn="ctr">
              <a:buNone/>
              <a:defRPr/>
            </a:lvl4pPr>
            <a:lvl5pPr marL="964125" indent="0" algn="ctr">
              <a:buNone/>
              <a:defRPr/>
            </a:lvl5pPr>
            <a:lvl6pPr marL="1205158" indent="0" algn="ctr">
              <a:buNone/>
              <a:defRPr/>
            </a:lvl6pPr>
            <a:lvl7pPr marL="1446188" indent="0" algn="ctr">
              <a:buNone/>
              <a:defRPr/>
            </a:lvl7pPr>
            <a:lvl8pPr marL="1687220" indent="0" algn="ctr">
              <a:buNone/>
              <a:defRPr/>
            </a:lvl8pPr>
            <a:lvl9pPr marL="192825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8" y="1200490"/>
            <a:ext cx="8228707" cy="3393839"/>
          </a:xfrm>
          <a:prstGeom prst="rect">
            <a:avLst/>
          </a:prstGeom>
        </p:spPr>
        <p:txBody>
          <a:bodyPr lIns="64274" tIns="32137" rIns="64274" bIns="3213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2"/>
            <a:ext cx="7772176" cy="102133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  <a:prstGeom prst="rect">
            <a:avLst/>
          </a:prstGeom>
        </p:spPr>
        <p:txBody>
          <a:bodyPr lIns="64274" tIns="32137" rIns="64274" bIns="32137" anchor="b"/>
          <a:lstStyle>
            <a:lvl1pPr marL="0" indent="0">
              <a:buNone/>
              <a:defRPr sz="1050"/>
            </a:lvl1pPr>
            <a:lvl2pPr marL="241031" indent="0">
              <a:buNone/>
              <a:defRPr sz="975"/>
            </a:lvl2pPr>
            <a:lvl3pPr marL="482063" indent="0">
              <a:buNone/>
              <a:defRPr sz="825"/>
            </a:lvl3pPr>
            <a:lvl4pPr marL="723093" indent="0">
              <a:buNone/>
              <a:defRPr sz="750"/>
            </a:lvl4pPr>
            <a:lvl5pPr marL="964125" indent="0">
              <a:buNone/>
              <a:defRPr sz="750"/>
            </a:lvl5pPr>
            <a:lvl6pPr marL="1205158" indent="0">
              <a:buNone/>
              <a:defRPr sz="750"/>
            </a:lvl6pPr>
            <a:lvl7pPr marL="1446188" indent="0">
              <a:buNone/>
              <a:defRPr sz="750"/>
            </a:lvl7pPr>
            <a:lvl8pPr marL="1687220" indent="0">
              <a:buNone/>
              <a:defRPr sz="750"/>
            </a:lvl8pPr>
            <a:lvl9pPr marL="1928251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9" y="1200490"/>
            <a:ext cx="4060775" cy="3393839"/>
          </a:xfrm>
          <a:prstGeom prst="rect">
            <a:avLst/>
          </a:prstGeom>
        </p:spPr>
        <p:txBody>
          <a:bodyPr lIns="64274" tIns="32137" rIns="64274" bIns="32137"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80" y="1200490"/>
            <a:ext cx="4060775" cy="3393839"/>
          </a:xfrm>
          <a:prstGeom prst="rect">
            <a:avLst/>
          </a:prstGeom>
        </p:spPr>
        <p:txBody>
          <a:bodyPr lIns="64274" tIns="32137" rIns="64274" bIns="32137"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  <a:prstGeom prst="rect">
            <a:avLst/>
          </a:prstGeom>
        </p:spPr>
        <p:txBody>
          <a:bodyPr lIns="64274" tIns="32137" rIns="64274" bIns="32137" anchor="b"/>
          <a:lstStyle>
            <a:lvl1pPr marL="0" indent="0">
              <a:buNone/>
              <a:defRPr sz="1275" b="1"/>
            </a:lvl1pPr>
            <a:lvl2pPr marL="241031" indent="0">
              <a:buNone/>
              <a:defRPr sz="1050" b="1"/>
            </a:lvl2pPr>
            <a:lvl3pPr marL="482063" indent="0">
              <a:buNone/>
              <a:defRPr sz="975" b="1"/>
            </a:lvl3pPr>
            <a:lvl4pPr marL="723093" indent="0">
              <a:buNone/>
              <a:defRPr sz="825" b="1"/>
            </a:lvl4pPr>
            <a:lvl5pPr marL="964125" indent="0">
              <a:buNone/>
              <a:defRPr sz="825" b="1"/>
            </a:lvl5pPr>
            <a:lvl6pPr marL="1205158" indent="0">
              <a:buNone/>
              <a:defRPr sz="825" b="1"/>
            </a:lvl6pPr>
            <a:lvl7pPr marL="1446188" indent="0">
              <a:buNone/>
              <a:defRPr sz="825" b="1"/>
            </a:lvl7pPr>
            <a:lvl8pPr marL="1687220" indent="0">
              <a:buNone/>
              <a:defRPr sz="825" b="1"/>
            </a:lvl8pPr>
            <a:lvl9pPr marL="1928251" indent="0">
              <a:buNone/>
              <a:defRPr sz="8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  <a:prstGeom prst="rect">
            <a:avLst/>
          </a:prstGeom>
        </p:spPr>
        <p:txBody>
          <a:bodyPr lIns="64274" tIns="32137" rIns="64274" bIns="32137"/>
          <a:lstStyle>
            <a:lvl1pPr>
              <a:defRPr sz="1275"/>
            </a:lvl1pPr>
            <a:lvl2pPr>
              <a:defRPr sz="1050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  <a:prstGeom prst="rect">
            <a:avLst/>
          </a:prstGeom>
        </p:spPr>
        <p:txBody>
          <a:bodyPr lIns="64274" tIns="32137" rIns="64274" bIns="32137" anchor="b"/>
          <a:lstStyle>
            <a:lvl1pPr marL="0" indent="0">
              <a:buNone/>
              <a:defRPr sz="1275" b="1"/>
            </a:lvl1pPr>
            <a:lvl2pPr marL="241031" indent="0">
              <a:buNone/>
              <a:defRPr sz="1050" b="1"/>
            </a:lvl2pPr>
            <a:lvl3pPr marL="482063" indent="0">
              <a:buNone/>
              <a:defRPr sz="975" b="1"/>
            </a:lvl3pPr>
            <a:lvl4pPr marL="723093" indent="0">
              <a:buNone/>
              <a:defRPr sz="825" b="1"/>
            </a:lvl4pPr>
            <a:lvl5pPr marL="964125" indent="0">
              <a:buNone/>
              <a:defRPr sz="825" b="1"/>
            </a:lvl5pPr>
            <a:lvl6pPr marL="1205158" indent="0">
              <a:buNone/>
              <a:defRPr sz="825" b="1"/>
            </a:lvl6pPr>
            <a:lvl7pPr marL="1446188" indent="0">
              <a:buNone/>
              <a:defRPr sz="825" b="1"/>
            </a:lvl7pPr>
            <a:lvl8pPr marL="1687220" indent="0">
              <a:buNone/>
              <a:defRPr sz="825" b="1"/>
            </a:lvl8pPr>
            <a:lvl9pPr marL="1928251" indent="0">
              <a:buNone/>
              <a:defRPr sz="8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  <a:prstGeom prst="rect">
            <a:avLst/>
          </a:prstGeom>
        </p:spPr>
        <p:txBody>
          <a:bodyPr lIns="64274" tIns="32137" rIns="64274" bIns="32137"/>
          <a:lstStyle>
            <a:lvl1pPr>
              <a:defRPr sz="1275"/>
            </a:lvl1pPr>
            <a:lvl2pPr>
              <a:defRPr sz="1050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</p:spPr>
        <p:txBody>
          <a:bodyPr anchor="b"/>
          <a:lstStyle>
            <a:lvl1pPr marL="0" indent="0">
              <a:buNone/>
              <a:defRPr sz="1275" b="1"/>
            </a:lvl1pPr>
            <a:lvl2pPr marL="241093" indent="0">
              <a:buNone/>
              <a:defRPr sz="1050" b="1"/>
            </a:lvl2pPr>
            <a:lvl3pPr marL="482186" indent="0">
              <a:buNone/>
              <a:defRPr sz="975" b="1"/>
            </a:lvl3pPr>
            <a:lvl4pPr marL="723279" indent="0">
              <a:buNone/>
              <a:defRPr sz="825" b="1"/>
            </a:lvl4pPr>
            <a:lvl5pPr marL="964372" indent="0">
              <a:buNone/>
              <a:defRPr sz="825" b="1"/>
            </a:lvl5pPr>
            <a:lvl6pPr marL="1205465" indent="0">
              <a:buNone/>
              <a:defRPr sz="825" b="1"/>
            </a:lvl6pPr>
            <a:lvl7pPr marL="1446558" indent="0">
              <a:buNone/>
              <a:defRPr sz="825" b="1"/>
            </a:lvl7pPr>
            <a:lvl8pPr marL="1687651" indent="0">
              <a:buNone/>
              <a:defRPr sz="825" b="1"/>
            </a:lvl8pPr>
            <a:lvl9pPr marL="1928744" indent="0">
              <a:buNone/>
              <a:defRPr sz="8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</p:spPr>
        <p:txBody>
          <a:bodyPr/>
          <a:lstStyle>
            <a:lvl1pPr>
              <a:defRPr sz="1275"/>
            </a:lvl1pPr>
            <a:lvl2pPr>
              <a:defRPr sz="1050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</p:spPr>
        <p:txBody>
          <a:bodyPr anchor="b"/>
          <a:lstStyle>
            <a:lvl1pPr marL="0" indent="0">
              <a:buNone/>
              <a:defRPr sz="1275" b="1"/>
            </a:lvl1pPr>
            <a:lvl2pPr marL="241093" indent="0">
              <a:buNone/>
              <a:defRPr sz="1050" b="1"/>
            </a:lvl2pPr>
            <a:lvl3pPr marL="482186" indent="0">
              <a:buNone/>
              <a:defRPr sz="975" b="1"/>
            </a:lvl3pPr>
            <a:lvl4pPr marL="723279" indent="0">
              <a:buNone/>
              <a:defRPr sz="825" b="1"/>
            </a:lvl4pPr>
            <a:lvl5pPr marL="964372" indent="0">
              <a:buNone/>
              <a:defRPr sz="825" b="1"/>
            </a:lvl5pPr>
            <a:lvl6pPr marL="1205465" indent="0">
              <a:buNone/>
              <a:defRPr sz="825" b="1"/>
            </a:lvl6pPr>
            <a:lvl7pPr marL="1446558" indent="0">
              <a:buNone/>
              <a:defRPr sz="825" b="1"/>
            </a:lvl7pPr>
            <a:lvl8pPr marL="1687651" indent="0">
              <a:buNone/>
              <a:defRPr sz="825" b="1"/>
            </a:lvl8pPr>
            <a:lvl9pPr marL="1928744" indent="0">
              <a:buNone/>
              <a:defRPr sz="8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</p:spPr>
        <p:txBody>
          <a:bodyPr/>
          <a:lstStyle>
            <a:lvl1pPr>
              <a:defRPr sz="1275"/>
            </a:lvl1pPr>
            <a:lvl2pPr>
              <a:defRPr sz="1050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3" y="205109"/>
            <a:ext cx="3008189" cy="871481"/>
          </a:xfrm>
        </p:spPr>
        <p:txBody>
          <a:bodyPr anchor="b"/>
          <a:lstStyle>
            <a:lvl1pPr algn="l">
              <a:defRPr sz="10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5"/>
            <a:ext cx="5111130" cy="4389221"/>
          </a:xfrm>
          <a:prstGeom prst="rect">
            <a:avLst/>
          </a:prstGeom>
        </p:spPr>
        <p:txBody>
          <a:bodyPr lIns="64274" tIns="32137" rIns="64274" bIns="32137"/>
          <a:lstStyle>
            <a:lvl1pPr>
              <a:defRPr sz="1650"/>
            </a:lvl1pPr>
            <a:lvl2pPr>
              <a:defRPr sz="1500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3" y="1076586"/>
            <a:ext cx="3008189" cy="3517739"/>
          </a:xfrm>
          <a:prstGeom prst="rect">
            <a:avLst/>
          </a:prstGeom>
        </p:spPr>
        <p:txBody>
          <a:bodyPr lIns="64274" tIns="32137" rIns="64274" bIns="32137"/>
          <a:lstStyle>
            <a:lvl1pPr marL="0" indent="0">
              <a:buNone/>
              <a:defRPr sz="750"/>
            </a:lvl1pPr>
            <a:lvl2pPr marL="241031" indent="0">
              <a:buNone/>
              <a:defRPr sz="600"/>
            </a:lvl2pPr>
            <a:lvl3pPr marL="482063" indent="0">
              <a:buNone/>
              <a:defRPr sz="525"/>
            </a:lvl3pPr>
            <a:lvl4pPr marL="723093" indent="0">
              <a:buNone/>
              <a:defRPr sz="450"/>
            </a:lvl4pPr>
            <a:lvl5pPr marL="964125" indent="0">
              <a:buNone/>
              <a:defRPr sz="450"/>
            </a:lvl5pPr>
            <a:lvl6pPr marL="1205158" indent="0">
              <a:buNone/>
              <a:defRPr sz="450"/>
            </a:lvl6pPr>
            <a:lvl7pPr marL="1446188" indent="0">
              <a:buNone/>
              <a:defRPr sz="450"/>
            </a:lvl7pPr>
            <a:lvl8pPr marL="1687220" indent="0">
              <a:buNone/>
              <a:defRPr sz="450"/>
            </a:lvl8pPr>
            <a:lvl9pPr marL="1928251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1" y="3600619"/>
            <a:ext cx="5486177" cy="425276"/>
          </a:xfrm>
        </p:spPr>
        <p:txBody>
          <a:bodyPr anchor="b"/>
          <a:lstStyle>
            <a:lvl1pPr algn="l">
              <a:defRPr sz="10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1" y="459600"/>
            <a:ext cx="5486177" cy="3085766"/>
          </a:xfrm>
          <a:prstGeom prst="rect">
            <a:avLst/>
          </a:prstGeom>
        </p:spPr>
        <p:txBody>
          <a:bodyPr lIns="64274" tIns="32137" rIns="64274" bIns="32137"/>
          <a:lstStyle>
            <a:lvl1pPr marL="0" indent="0">
              <a:buNone/>
              <a:defRPr sz="1650"/>
            </a:lvl1pPr>
            <a:lvl2pPr marL="241031" indent="0">
              <a:buNone/>
              <a:defRPr sz="1500"/>
            </a:lvl2pPr>
            <a:lvl3pPr marL="482063" indent="0">
              <a:buNone/>
              <a:defRPr sz="1275"/>
            </a:lvl3pPr>
            <a:lvl4pPr marL="723093" indent="0">
              <a:buNone/>
              <a:defRPr sz="1050"/>
            </a:lvl4pPr>
            <a:lvl5pPr marL="964125" indent="0">
              <a:buNone/>
              <a:defRPr sz="1050"/>
            </a:lvl5pPr>
            <a:lvl6pPr marL="1205158" indent="0">
              <a:buNone/>
              <a:defRPr sz="1050"/>
            </a:lvl6pPr>
            <a:lvl7pPr marL="1446188" indent="0">
              <a:buNone/>
              <a:defRPr sz="1050"/>
            </a:lvl7pPr>
            <a:lvl8pPr marL="1687220" indent="0">
              <a:buNone/>
              <a:defRPr sz="1050"/>
            </a:lvl8pPr>
            <a:lvl9pPr marL="1928251" indent="0">
              <a:buNone/>
              <a:defRPr sz="105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1" y="4025895"/>
            <a:ext cx="5486177" cy="603591"/>
          </a:xfrm>
          <a:prstGeom prst="rect">
            <a:avLst/>
          </a:prstGeom>
        </p:spPr>
        <p:txBody>
          <a:bodyPr lIns="64274" tIns="32137" rIns="64274" bIns="32137"/>
          <a:lstStyle>
            <a:lvl1pPr marL="0" indent="0">
              <a:buNone/>
              <a:defRPr sz="750"/>
            </a:lvl1pPr>
            <a:lvl2pPr marL="241031" indent="0">
              <a:buNone/>
              <a:defRPr sz="600"/>
            </a:lvl2pPr>
            <a:lvl3pPr marL="482063" indent="0">
              <a:buNone/>
              <a:defRPr sz="525"/>
            </a:lvl3pPr>
            <a:lvl4pPr marL="723093" indent="0">
              <a:buNone/>
              <a:defRPr sz="450"/>
            </a:lvl4pPr>
            <a:lvl5pPr marL="964125" indent="0">
              <a:buNone/>
              <a:defRPr sz="450"/>
            </a:lvl5pPr>
            <a:lvl6pPr marL="1205158" indent="0">
              <a:buNone/>
              <a:defRPr sz="450"/>
            </a:lvl6pPr>
            <a:lvl7pPr marL="1446188" indent="0">
              <a:buNone/>
              <a:defRPr sz="450"/>
            </a:lvl7pPr>
            <a:lvl8pPr marL="1687220" indent="0">
              <a:buNone/>
              <a:defRPr sz="450"/>
            </a:lvl8pPr>
            <a:lvl9pPr marL="1928251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8" y="1200490"/>
            <a:ext cx="8228707" cy="3393839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200485"/>
            <a:ext cx="2057176" cy="358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200485"/>
            <a:ext cx="6064374" cy="3581363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90"/>
            <a:ext cx="6400354" cy="1314338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 algn="ctr">
              <a:buNone/>
              <a:defRPr/>
            </a:lvl1pPr>
            <a:lvl2pPr marL="241018" indent="0" algn="ctr">
              <a:buNone/>
              <a:defRPr/>
            </a:lvl2pPr>
            <a:lvl3pPr marL="482038" indent="0" algn="ctr">
              <a:buNone/>
              <a:defRPr/>
            </a:lvl3pPr>
            <a:lvl4pPr marL="723056" indent="0" algn="ctr">
              <a:buNone/>
              <a:defRPr/>
            </a:lvl4pPr>
            <a:lvl5pPr marL="964076" indent="0" algn="ctr">
              <a:buNone/>
              <a:defRPr/>
            </a:lvl5pPr>
            <a:lvl6pPr marL="1205096" indent="0" algn="ctr">
              <a:buNone/>
              <a:defRPr/>
            </a:lvl6pPr>
            <a:lvl7pPr marL="1446113" indent="0" algn="ctr">
              <a:buNone/>
              <a:defRPr/>
            </a:lvl7pPr>
            <a:lvl8pPr marL="1687133" indent="0" algn="ctr">
              <a:buNone/>
              <a:defRPr/>
            </a:lvl8pPr>
            <a:lvl9pPr marL="19281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8" y="1200490"/>
            <a:ext cx="8228707" cy="3393839"/>
          </a:xfrm>
          <a:prstGeom prst="rect">
            <a:avLst/>
          </a:prstGeom>
        </p:spPr>
        <p:txBody>
          <a:bodyPr lIns="64270" tIns="32135" rIns="64270" bIns="321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2"/>
            <a:ext cx="7772176" cy="102133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  <a:prstGeom prst="rect">
            <a:avLst/>
          </a:prstGeom>
        </p:spPr>
        <p:txBody>
          <a:bodyPr lIns="64270" tIns="32135" rIns="64270" bIns="32135" anchor="b"/>
          <a:lstStyle>
            <a:lvl1pPr marL="0" indent="0">
              <a:buNone/>
              <a:defRPr sz="1050"/>
            </a:lvl1pPr>
            <a:lvl2pPr marL="241018" indent="0">
              <a:buNone/>
              <a:defRPr sz="975"/>
            </a:lvl2pPr>
            <a:lvl3pPr marL="482038" indent="0">
              <a:buNone/>
              <a:defRPr sz="825"/>
            </a:lvl3pPr>
            <a:lvl4pPr marL="723056" indent="0">
              <a:buNone/>
              <a:defRPr sz="750"/>
            </a:lvl4pPr>
            <a:lvl5pPr marL="964076" indent="0">
              <a:buNone/>
              <a:defRPr sz="750"/>
            </a:lvl5pPr>
            <a:lvl6pPr marL="1205096" indent="0">
              <a:buNone/>
              <a:defRPr sz="750"/>
            </a:lvl6pPr>
            <a:lvl7pPr marL="1446113" indent="0">
              <a:buNone/>
              <a:defRPr sz="750"/>
            </a:lvl7pPr>
            <a:lvl8pPr marL="1687133" indent="0">
              <a:buNone/>
              <a:defRPr sz="750"/>
            </a:lvl8pPr>
            <a:lvl9pPr marL="1928153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9" y="1200490"/>
            <a:ext cx="4060775" cy="3393839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80" y="1200490"/>
            <a:ext cx="4060775" cy="3393839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  <a:prstGeom prst="rect">
            <a:avLst/>
          </a:prstGeom>
        </p:spPr>
        <p:txBody>
          <a:bodyPr lIns="64270" tIns="32135" rIns="64270" bIns="32135" anchor="b"/>
          <a:lstStyle>
            <a:lvl1pPr marL="0" indent="0">
              <a:buNone/>
              <a:defRPr sz="1275" b="1"/>
            </a:lvl1pPr>
            <a:lvl2pPr marL="241018" indent="0">
              <a:buNone/>
              <a:defRPr sz="1050" b="1"/>
            </a:lvl2pPr>
            <a:lvl3pPr marL="482038" indent="0">
              <a:buNone/>
              <a:defRPr sz="975" b="1"/>
            </a:lvl3pPr>
            <a:lvl4pPr marL="723056" indent="0">
              <a:buNone/>
              <a:defRPr sz="825" b="1"/>
            </a:lvl4pPr>
            <a:lvl5pPr marL="964076" indent="0">
              <a:buNone/>
              <a:defRPr sz="825" b="1"/>
            </a:lvl5pPr>
            <a:lvl6pPr marL="1205096" indent="0">
              <a:buNone/>
              <a:defRPr sz="825" b="1"/>
            </a:lvl6pPr>
            <a:lvl7pPr marL="1446113" indent="0">
              <a:buNone/>
              <a:defRPr sz="825" b="1"/>
            </a:lvl7pPr>
            <a:lvl8pPr marL="1687133" indent="0">
              <a:buNone/>
              <a:defRPr sz="825" b="1"/>
            </a:lvl8pPr>
            <a:lvl9pPr marL="1928153" indent="0">
              <a:buNone/>
              <a:defRPr sz="8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1275"/>
            </a:lvl1pPr>
            <a:lvl2pPr>
              <a:defRPr sz="1050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  <a:prstGeom prst="rect">
            <a:avLst/>
          </a:prstGeom>
        </p:spPr>
        <p:txBody>
          <a:bodyPr lIns="64270" tIns="32135" rIns="64270" bIns="32135" anchor="b"/>
          <a:lstStyle>
            <a:lvl1pPr marL="0" indent="0">
              <a:buNone/>
              <a:defRPr sz="1275" b="1"/>
            </a:lvl1pPr>
            <a:lvl2pPr marL="241018" indent="0">
              <a:buNone/>
              <a:defRPr sz="1050" b="1"/>
            </a:lvl2pPr>
            <a:lvl3pPr marL="482038" indent="0">
              <a:buNone/>
              <a:defRPr sz="975" b="1"/>
            </a:lvl3pPr>
            <a:lvl4pPr marL="723056" indent="0">
              <a:buNone/>
              <a:defRPr sz="825" b="1"/>
            </a:lvl4pPr>
            <a:lvl5pPr marL="964076" indent="0">
              <a:buNone/>
              <a:defRPr sz="825" b="1"/>
            </a:lvl5pPr>
            <a:lvl6pPr marL="1205096" indent="0">
              <a:buNone/>
              <a:defRPr sz="825" b="1"/>
            </a:lvl6pPr>
            <a:lvl7pPr marL="1446113" indent="0">
              <a:buNone/>
              <a:defRPr sz="825" b="1"/>
            </a:lvl7pPr>
            <a:lvl8pPr marL="1687133" indent="0">
              <a:buNone/>
              <a:defRPr sz="825" b="1"/>
            </a:lvl8pPr>
            <a:lvl9pPr marL="1928153" indent="0">
              <a:buNone/>
              <a:defRPr sz="8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1275"/>
            </a:lvl1pPr>
            <a:lvl2pPr>
              <a:defRPr sz="1050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4" y="205110"/>
            <a:ext cx="3008189" cy="871481"/>
          </a:xfrm>
        </p:spPr>
        <p:txBody>
          <a:bodyPr anchor="b"/>
          <a:lstStyle>
            <a:lvl1pPr algn="l">
              <a:defRPr sz="10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5"/>
            <a:ext cx="5111130" cy="4389221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1650"/>
            </a:lvl1pPr>
            <a:lvl2pPr>
              <a:defRPr sz="1500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4" y="1076586"/>
            <a:ext cx="3008189" cy="3517739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>
              <a:buNone/>
              <a:defRPr sz="750"/>
            </a:lvl1pPr>
            <a:lvl2pPr marL="241018" indent="0">
              <a:buNone/>
              <a:defRPr sz="600"/>
            </a:lvl2pPr>
            <a:lvl3pPr marL="482038" indent="0">
              <a:buNone/>
              <a:defRPr sz="525"/>
            </a:lvl3pPr>
            <a:lvl4pPr marL="723056" indent="0">
              <a:buNone/>
              <a:defRPr sz="450"/>
            </a:lvl4pPr>
            <a:lvl5pPr marL="964076" indent="0">
              <a:buNone/>
              <a:defRPr sz="450"/>
            </a:lvl5pPr>
            <a:lvl6pPr marL="1205096" indent="0">
              <a:buNone/>
              <a:defRPr sz="450"/>
            </a:lvl6pPr>
            <a:lvl7pPr marL="1446113" indent="0">
              <a:buNone/>
              <a:defRPr sz="450"/>
            </a:lvl7pPr>
            <a:lvl8pPr marL="1687133" indent="0">
              <a:buNone/>
              <a:defRPr sz="450"/>
            </a:lvl8pPr>
            <a:lvl9pPr marL="1928153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2" y="3600619"/>
            <a:ext cx="5486177" cy="425276"/>
          </a:xfrm>
        </p:spPr>
        <p:txBody>
          <a:bodyPr anchor="b"/>
          <a:lstStyle>
            <a:lvl1pPr algn="l">
              <a:defRPr sz="10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2" y="459600"/>
            <a:ext cx="5486177" cy="3085766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>
              <a:buNone/>
              <a:defRPr sz="1650"/>
            </a:lvl1pPr>
            <a:lvl2pPr marL="241018" indent="0">
              <a:buNone/>
              <a:defRPr sz="1500"/>
            </a:lvl2pPr>
            <a:lvl3pPr marL="482038" indent="0">
              <a:buNone/>
              <a:defRPr sz="1275"/>
            </a:lvl3pPr>
            <a:lvl4pPr marL="723056" indent="0">
              <a:buNone/>
              <a:defRPr sz="1050"/>
            </a:lvl4pPr>
            <a:lvl5pPr marL="964076" indent="0">
              <a:buNone/>
              <a:defRPr sz="1050"/>
            </a:lvl5pPr>
            <a:lvl6pPr marL="1205096" indent="0">
              <a:buNone/>
              <a:defRPr sz="1050"/>
            </a:lvl6pPr>
            <a:lvl7pPr marL="1446113" indent="0">
              <a:buNone/>
              <a:defRPr sz="1050"/>
            </a:lvl7pPr>
            <a:lvl8pPr marL="1687133" indent="0">
              <a:buNone/>
              <a:defRPr sz="1050"/>
            </a:lvl8pPr>
            <a:lvl9pPr marL="1928153" indent="0">
              <a:buNone/>
              <a:defRPr sz="105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2" y="4025895"/>
            <a:ext cx="5486177" cy="603591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>
              <a:buNone/>
              <a:defRPr sz="750"/>
            </a:lvl1pPr>
            <a:lvl2pPr marL="241018" indent="0">
              <a:buNone/>
              <a:defRPr sz="600"/>
            </a:lvl2pPr>
            <a:lvl3pPr marL="482038" indent="0">
              <a:buNone/>
              <a:defRPr sz="525"/>
            </a:lvl3pPr>
            <a:lvl4pPr marL="723056" indent="0">
              <a:buNone/>
              <a:defRPr sz="450"/>
            </a:lvl4pPr>
            <a:lvl5pPr marL="964076" indent="0">
              <a:buNone/>
              <a:defRPr sz="450"/>
            </a:lvl5pPr>
            <a:lvl6pPr marL="1205096" indent="0">
              <a:buNone/>
              <a:defRPr sz="450"/>
            </a:lvl6pPr>
            <a:lvl7pPr marL="1446113" indent="0">
              <a:buNone/>
              <a:defRPr sz="450"/>
            </a:lvl7pPr>
            <a:lvl8pPr marL="1687133" indent="0">
              <a:buNone/>
              <a:defRPr sz="450"/>
            </a:lvl8pPr>
            <a:lvl9pPr marL="1928153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8" y="1200490"/>
            <a:ext cx="8228707" cy="3393839"/>
          </a:xfrm>
          <a:prstGeom prst="rect">
            <a:avLst/>
          </a:prstGeom>
        </p:spPr>
        <p:txBody>
          <a:bodyPr vert="eaVert" lIns="64270" tIns="32135" rIns="64270" bIns="321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200485"/>
            <a:ext cx="2057176" cy="358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200485"/>
            <a:ext cx="6064374" cy="3581363"/>
          </a:xfrm>
          <a:prstGeom prst="rect">
            <a:avLst/>
          </a:prstGeom>
        </p:spPr>
        <p:txBody>
          <a:bodyPr vert="eaVert" lIns="64270" tIns="32135" rIns="64270" bIns="321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91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41006" indent="0" algn="ctr">
              <a:buNone/>
              <a:defRPr/>
            </a:lvl2pPr>
            <a:lvl3pPr marL="482013" indent="0" algn="ctr">
              <a:buNone/>
              <a:defRPr/>
            </a:lvl3pPr>
            <a:lvl4pPr marL="723019" indent="0" algn="ctr">
              <a:buNone/>
              <a:defRPr/>
            </a:lvl4pPr>
            <a:lvl5pPr marL="964026" indent="0" algn="ctr">
              <a:buNone/>
              <a:defRPr/>
            </a:lvl5pPr>
            <a:lvl6pPr marL="1205033" indent="0" algn="ctr">
              <a:buNone/>
              <a:defRPr/>
            </a:lvl6pPr>
            <a:lvl7pPr marL="1446039" indent="0" algn="ctr">
              <a:buNone/>
              <a:defRPr/>
            </a:lvl7pPr>
            <a:lvl8pPr marL="1687047" indent="0" algn="ctr">
              <a:buNone/>
              <a:defRPr/>
            </a:lvl8pPr>
            <a:lvl9pPr marL="192805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2"/>
            <a:ext cx="7772176" cy="102133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050"/>
            </a:lvl1pPr>
            <a:lvl2pPr marL="241006" indent="0">
              <a:buNone/>
              <a:defRPr sz="975"/>
            </a:lvl2pPr>
            <a:lvl3pPr marL="482013" indent="0">
              <a:buNone/>
              <a:defRPr sz="825"/>
            </a:lvl3pPr>
            <a:lvl4pPr marL="723019" indent="0">
              <a:buNone/>
              <a:defRPr sz="750"/>
            </a:lvl4pPr>
            <a:lvl5pPr marL="964026" indent="0">
              <a:buNone/>
              <a:defRPr sz="750"/>
            </a:lvl5pPr>
            <a:lvl6pPr marL="1205033" indent="0">
              <a:buNone/>
              <a:defRPr sz="750"/>
            </a:lvl6pPr>
            <a:lvl7pPr marL="1446039" indent="0">
              <a:buNone/>
              <a:defRPr sz="750"/>
            </a:lvl7pPr>
            <a:lvl8pPr marL="1687047" indent="0">
              <a:buNone/>
              <a:defRPr sz="750"/>
            </a:lvl8pPr>
            <a:lvl9pPr marL="1928054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484" y="2524869"/>
            <a:ext cx="2009180" cy="2618631"/>
          </a:xfr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2820" y="2524869"/>
            <a:ext cx="2009180" cy="2618631"/>
          </a:xfr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</p:spPr>
        <p:txBody>
          <a:bodyPr anchor="b"/>
          <a:lstStyle>
            <a:lvl1pPr marL="0" indent="0">
              <a:buNone/>
              <a:defRPr sz="1275" b="1"/>
            </a:lvl1pPr>
            <a:lvl2pPr marL="241006" indent="0">
              <a:buNone/>
              <a:defRPr sz="1050" b="1"/>
            </a:lvl2pPr>
            <a:lvl3pPr marL="482013" indent="0">
              <a:buNone/>
              <a:defRPr sz="975" b="1"/>
            </a:lvl3pPr>
            <a:lvl4pPr marL="723019" indent="0">
              <a:buNone/>
              <a:defRPr sz="825" b="1"/>
            </a:lvl4pPr>
            <a:lvl5pPr marL="964026" indent="0">
              <a:buNone/>
              <a:defRPr sz="825" b="1"/>
            </a:lvl5pPr>
            <a:lvl6pPr marL="1205033" indent="0">
              <a:buNone/>
              <a:defRPr sz="825" b="1"/>
            </a:lvl6pPr>
            <a:lvl7pPr marL="1446039" indent="0">
              <a:buNone/>
              <a:defRPr sz="825" b="1"/>
            </a:lvl7pPr>
            <a:lvl8pPr marL="1687047" indent="0">
              <a:buNone/>
              <a:defRPr sz="825" b="1"/>
            </a:lvl8pPr>
            <a:lvl9pPr marL="1928054" indent="0">
              <a:buNone/>
              <a:defRPr sz="8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</p:spPr>
        <p:txBody>
          <a:bodyPr/>
          <a:lstStyle>
            <a:lvl1pPr>
              <a:defRPr sz="1275"/>
            </a:lvl1pPr>
            <a:lvl2pPr>
              <a:defRPr sz="1050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</p:spPr>
        <p:txBody>
          <a:bodyPr anchor="b"/>
          <a:lstStyle>
            <a:lvl1pPr marL="0" indent="0">
              <a:buNone/>
              <a:defRPr sz="1275" b="1"/>
            </a:lvl1pPr>
            <a:lvl2pPr marL="241006" indent="0">
              <a:buNone/>
              <a:defRPr sz="1050" b="1"/>
            </a:lvl2pPr>
            <a:lvl3pPr marL="482013" indent="0">
              <a:buNone/>
              <a:defRPr sz="975" b="1"/>
            </a:lvl3pPr>
            <a:lvl4pPr marL="723019" indent="0">
              <a:buNone/>
              <a:defRPr sz="825" b="1"/>
            </a:lvl4pPr>
            <a:lvl5pPr marL="964026" indent="0">
              <a:buNone/>
              <a:defRPr sz="825" b="1"/>
            </a:lvl5pPr>
            <a:lvl6pPr marL="1205033" indent="0">
              <a:buNone/>
              <a:defRPr sz="825" b="1"/>
            </a:lvl6pPr>
            <a:lvl7pPr marL="1446039" indent="0">
              <a:buNone/>
              <a:defRPr sz="825" b="1"/>
            </a:lvl7pPr>
            <a:lvl8pPr marL="1687047" indent="0">
              <a:buNone/>
              <a:defRPr sz="825" b="1"/>
            </a:lvl8pPr>
            <a:lvl9pPr marL="1928054" indent="0">
              <a:buNone/>
              <a:defRPr sz="8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</p:spPr>
        <p:txBody>
          <a:bodyPr/>
          <a:lstStyle>
            <a:lvl1pPr>
              <a:defRPr sz="1275"/>
            </a:lvl1pPr>
            <a:lvl2pPr>
              <a:defRPr sz="1050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5" y="205111"/>
            <a:ext cx="3008189" cy="871481"/>
          </a:xfrm>
        </p:spPr>
        <p:txBody>
          <a:bodyPr/>
          <a:lstStyle>
            <a:lvl1pPr algn="l">
              <a:defRPr sz="10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5"/>
            <a:ext cx="5111130" cy="4389221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5" y="1076586"/>
            <a:ext cx="3008189" cy="3517739"/>
          </a:xfrm>
        </p:spPr>
        <p:txBody>
          <a:bodyPr/>
          <a:lstStyle>
            <a:lvl1pPr marL="0" indent="0">
              <a:buNone/>
              <a:defRPr sz="750"/>
            </a:lvl1pPr>
            <a:lvl2pPr marL="241006" indent="0">
              <a:buNone/>
              <a:defRPr sz="600"/>
            </a:lvl2pPr>
            <a:lvl3pPr marL="482013" indent="0">
              <a:buNone/>
              <a:defRPr sz="525"/>
            </a:lvl3pPr>
            <a:lvl4pPr marL="723019" indent="0">
              <a:buNone/>
              <a:defRPr sz="450"/>
            </a:lvl4pPr>
            <a:lvl5pPr marL="964026" indent="0">
              <a:buNone/>
              <a:defRPr sz="450"/>
            </a:lvl5pPr>
            <a:lvl6pPr marL="1205033" indent="0">
              <a:buNone/>
              <a:defRPr sz="450"/>
            </a:lvl6pPr>
            <a:lvl7pPr marL="1446039" indent="0">
              <a:buNone/>
              <a:defRPr sz="450"/>
            </a:lvl7pPr>
            <a:lvl8pPr marL="1687047" indent="0">
              <a:buNone/>
              <a:defRPr sz="450"/>
            </a:lvl8pPr>
            <a:lvl9pPr marL="1928054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3" y="3600619"/>
            <a:ext cx="5486177" cy="425276"/>
          </a:xfrm>
        </p:spPr>
        <p:txBody>
          <a:bodyPr/>
          <a:lstStyle>
            <a:lvl1pPr algn="l">
              <a:defRPr sz="10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3" y="459600"/>
            <a:ext cx="5486177" cy="3085766"/>
          </a:xfrm>
        </p:spPr>
        <p:txBody>
          <a:bodyPr/>
          <a:lstStyle>
            <a:lvl1pPr marL="0" indent="0">
              <a:buNone/>
              <a:defRPr sz="1650"/>
            </a:lvl1pPr>
            <a:lvl2pPr marL="241006" indent="0">
              <a:buNone/>
              <a:defRPr sz="1500"/>
            </a:lvl2pPr>
            <a:lvl3pPr marL="482013" indent="0">
              <a:buNone/>
              <a:defRPr sz="1275"/>
            </a:lvl3pPr>
            <a:lvl4pPr marL="723019" indent="0">
              <a:buNone/>
              <a:defRPr sz="1050"/>
            </a:lvl4pPr>
            <a:lvl5pPr marL="964026" indent="0">
              <a:buNone/>
              <a:defRPr sz="1050"/>
            </a:lvl5pPr>
            <a:lvl6pPr marL="1205033" indent="0">
              <a:buNone/>
              <a:defRPr sz="1050"/>
            </a:lvl6pPr>
            <a:lvl7pPr marL="1446039" indent="0">
              <a:buNone/>
              <a:defRPr sz="1050"/>
            </a:lvl7pPr>
            <a:lvl8pPr marL="1687047" indent="0">
              <a:buNone/>
              <a:defRPr sz="1050"/>
            </a:lvl8pPr>
            <a:lvl9pPr marL="1928054" indent="0">
              <a:buNone/>
              <a:defRPr sz="105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3" y="4025895"/>
            <a:ext cx="5486177" cy="603591"/>
          </a:xfrm>
        </p:spPr>
        <p:txBody>
          <a:bodyPr/>
          <a:lstStyle>
            <a:lvl1pPr marL="0" indent="0">
              <a:buNone/>
              <a:defRPr sz="750"/>
            </a:lvl1pPr>
            <a:lvl2pPr marL="241006" indent="0">
              <a:buNone/>
              <a:defRPr sz="600"/>
            </a:lvl2pPr>
            <a:lvl3pPr marL="482013" indent="0">
              <a:buNone/>
              <a:defRPr sz="525"/>
            </a:lvl3pPr>
            <a:lvl4pPr marL="723019" indent="0">
              <a:buNone/>
              <a:defRPr sz="450"/>
            </a:lvl4pPr>
            <a:lvl5pPr marL="964026" indent="0">
              <a:buNone/>
              <a:defRPr sz="450"/>
            </a:lvl5pPr>
            <a:lvl6pPr marL="1205033" indent="0">
              <a:buNone/>
              <a:defRPr sz="450"/>
            </a:lvl6pPr>
            <a:lvl7pPr marL="1446039" indent="0">
              <a:buNone/>
              <a:defRPr sz="450"/>
            </a:lvl7pPr>
            <a:lvl8pPr marL="1687047" indent="0">
              <a:buNone/>
              <a:defRPr sz="450"/>
            </a:lvl8pPr>
            <a:lvl9pPr marL="1928054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623" y="0"/>
            <a:ext cx="1031379" cy="5143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485" y="0"/>
            <a:ext cx="2986980" cy="5143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92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40993" indent="0" algn="ctr">
              <a:buNone/>
              <a:defRPr/>
            </a:lvl2pPr>
            <a:lvl3pPr marL="481988" indent="0" algn="ctr">
              <a:buNone/>
              <a:defRPr/>
            </a:lvl3pPr>
            <a:lvl4pPr marL="722981" indent="0" algn="ctr">
              <a:buNone/>
              <a:defRPr/>
            </a:lvl4pPr>
            <a:lvl5pPr marL="963977" indent="0" algn="ctr">
              <a:buNone/>
              <a:defRPr/>
            </a:lvl5pPr>
            <a:lvl6pPr marL="1204971" indent="0" algn="ctr">
              <a:buNone/>
              <a:defRPr/>
            </a:lvl6pPr>
            <a:lvl7pPr marL="1445966" indent="0" algn="ctr">
              <a:buNone/>
              <a:defRPr/>
            </a:lvl7pPr>
            <a:lvl8pPr marL="1686961" indent="0" algn="ctr">
              <a:buNone/>
              <a:defRPr/>
            </a:lvl8pPr>
            <a:lvl9pPr marL="192795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05105"/>
            <a:ext cx="3008189" cy="871481"/>
          </a:xfrm>
        </p:spPr>
        <p:txBody>
          <a:bodyPr/>
          <a:lstStyle>
            <a:lvl1pPr algn="l">
              <a:defRPr sz="10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1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076586"/>
            <a:ext cx="3008189" cy="3517739"/>
          </a:xfrm>
        </p:spPr>
        <p:txBody>
          <a:bodyPr/>
          <a:lstStyle>
            <a:lvl1pPr marL="0" indent="0">
              <a:buNone/>
              <a:defRPr sz="750"/>
            </a:lvl1pPr>
            <a:lvl2pPr marL="241093" indent="0">
              <a:buNone/>
              <a:defRPr sz="600"/>
            </a:lvl2pPr>
            <a:lvl3pPr marL="482186" indent="0">
              <a:buNone/>
              <a:defRPr sz="525"/>
            </a:lvl3pPr>
            <a:lvl4pPr marL="723279" indent="0">
              <a:buNone/>
              <a:defRPr sz="450"/>
            </a:lvl4pPr>
            <a:lvl5pPr marL="964372" indent="0">
              <a:buNone/>
              <a:defRPr sz="450"/>
            </a:lvl5pPr>
            <a:lvl6pPr marL="1205465" indent="0">
              <a:buNone/>
              <a:defRPr sz="450"/>
            </a:lvl6pPr>
            <a:lvl7pPr marL="1446558" indent="0">
              <a:buNone/>
              <a:defRPr sz="450"/>
            </a:lvl7pPr>
            <a:lvl8pPr marL="1687651" indent="0">
              <a:buNone/>
              <a:defRPr sz="450"/>
            </a:lvl8pPr>
            <a:lvl9pPr marL="1928744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2"/>
            <a:ext cx="7772176" cy="102133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050"/>
            </a:lvl1pPr>
            <a:lvl2pPr marL="240993" indent="0">
              <a:buNone/>
              <a:defRPr sz="975"/>
            </a:lvl2pPr>
            <a:lvl3pPr marL="481988" indent="0">
              <a:buNone/>
              <a:defRPr sz="825"/>
            </a:lvl3pPr>
            <a:lvl4pPr marL="722981" indent="0">
              <a:buNone/>
              <a:defRPr sz="750"/>
            </a:lvl4pPr>
            <a:lvl5pPr marL="963977" indent="0">
              <a:buNone/>
              <a:defRPr sz="750"/>
            </a:lvl5pPr>
            <a:lvl6pPr marL="1204971" indent="0">
              <a:buNone/>
              <a:defRPr sz="750"/>
            </a:lvl6pPr>
            <a:lvl7pPr marL="1445966" indent="0">
              <a:buNone/>
              <a:defRPr sz="750"/>
            </a:lvl7pPr>
            <a:lvl8pPr marL="1686961" indent="0">
              <a:buNone/>
              <a:defRPr sz="750"/>
            </a:lvl8pPr>
            <a:lvl9pPr marL="192795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484" y="2524869"/>
            <a:ext cx="2009180" cy="2618631"/>
          </a:xfr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2820" y="2524869"/>
            <a:ext cx="2009180" cy="2618631"/>
          </a:xfr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</p:spPr>
        <p:txBody>
          <a:bodyPr anchor="b"/>
          <a:lstStyle>
            <a:lvl1pPr marL="0" indent="0">
              <a:buNone/>
              <a:defRPr sz="1275" b="1"/>
            </a:lvl1pPr>
            <a:lvl2pPr marL="240993" indent="0">
              <a:buNone/>
              <a:defRPr sz="1050" b="1"/>
            </a:lvl2pPr>
            <a:lvl3pPr marL="481988" indent="0">
              <a:buNone/>
              <a:defRPr sz="975" b="1"/>
            </a:lvl3pPr>
            <a:lvl4pPr marL="722981" indent="0">
              <a:buNone/>
              <a:defRPr sz="825" b="1"/>
            </a:lvl4pPr>
            <a:lvl5pPr marL="963977" indent="0">
              <a:buNone/>
              <a:defRPr sz="825" b="1"/>
            </a:lvl5pPr>
            <a:lvl6pPr marL="1204971" indent="0">
              <a:buNone/>
              <a:defRPr sz="825" b="1"/>
            </a:lvl6pPr>
            <a:lvl7pPr marL="1445966" indent="0">
              <a:buNone/>
              <a:defRPr sz="825" b="1"/>
            </a:lvl7pPr>
            <a:lvl8pPr marL="1686961" indent="0">
              <a:buNone/>
              <a:defRPr sz="825" b="1"/>
            </a:lvl8pPr>
            <a:lvl9pPr marL="1927955" indent="0">
              <a:buNone/>
              <a:defRPr sz="8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</p:spPr>
        <p:txBody>
          <a:bodyPr/>
          <a:lstStyle>
            <a:lvl1pPr>
              <a:defRPr sz="1275"/>
            </a:lvl1pPr>
            <a:lvl2pPr>
              <a:defRPr sz="1050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</p:spPr>
        <p:txBody>
          <a:bodyPr anchor="b"/>
          <a:lstStyle>
            <a:lvl1pPr marL="0" indent="0">
              <a:buNone/>
              <a:defRPr sz="1275" b="1"/>
            </a:lvl1pPr>
            <a:lvl2pPr marL="240993" indent="0">
              <a:buNone/>
              <a:defRPr sz="1050" b="1"/>
            </a:lvl2pPr>
            <a:lvl3pPr marL="481988" indent="0">
              <a:buNone/>
              <a:defRPr sz="975" b="1"/>
            </a:lvl3pPr>
            <a:lvl4pPr marL="722981" indent="0">
              <a:buNone/>
              <a:defRPr sz="825" b="1"/>
            </a:lvl4pPr>
            <a:lvl5pPr marL="963977" indent="0">
              <a:buNone/>
              <a:defRPr sz="825" b="1"/>
            </a:lvl5pPr>
            <a:lvl6pPr marL="1204971" indent="0">
              <a:buNone/>
              <a:defRPr sz="825" b="1"/>
            </a:lvl6pPr>
            <a:lvl7pPr marL="1445966" indent="0">
              <a:buNone/>
              <a:defRPr sz="825" b="1"/>
            </a:lvl7pPr>
            <a:lvl8pPr marL="1686961" indent="0">
              <a:buNone/>
              <a:defRPr sz="825" b="1"/>
            </a:lvl8pPr>
            <a:lvl9pPr marL="1927955" indent="0">
              <a:buNone/>
              <a:defRPr sz="8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</p:spPr>
        <p:txBody>
          <a:bodyPr/>
          <a:lstStyle>
            <a:lvl1pPr>
              <a:defRPr sz="1275"/>
            </a:lvl1pPr>
            <a:lvl2pPr>
              <a:defRPr sz="1050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6" y="205111"/>
            <a:ext cx="3008189" cy="871481"/>
          </a:xfrm>
        </p:spPr>
        <p:txBody>
          <a:bodyPr/>
          <a:lstStyle>
            <a:lvl1pPr algn="l">
              <a:defRPr sz="10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5"/>
            <a:ext cx="5111130" cy="4389221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6" y="1076586"/>
            <a:ext cx="3008189" cy="3517739"/>
          </a:xfrm>
        </p:spPr>
        <p:txBody>
          <a:bodyPr/>
          <a:lstStyle>
            <a:lvl1pPr marL="0" indent="0">
              <a:buNone/>
              <a:defRPr sz="750"/>
            </a:lvl1pPr>
            <a:lvl2pPr marL="240993" indent="0">
              <a:buNone/>
              <a:defRPr sz="600"/>
            </a:lvl2pPr>
            <a:lvl3pPr marL="481988" indent="0">
              <a:buNone/>
              <a:defRPr sz="525"/>
            </a:lvl3pPr>
            <a:lvl4pPr marL="722981" indent="0">
              <a:buNone/>
              <a:defRPr sz="450"/>
            </a:lvl4pPr>
            <a:lvl5pPr marL="963977" indent="0">
              <a:buNone/>
              <a:defRPr sz="450"/>
            </a:lvl5pPr>
            <a:lvl6pPr marL="1204971" indent="0">
              <a:buNone/>
              <a:defRPr sz="450"/>
            </a:lvl6pPr>
            <a:lvl7pPr marL="1445966" indent="0">
              <a:buNone/>
              <a:defRPr sz="450"/>
            </a:lvl7pPr>
            <a:lvl8pPr marL="1686961" indent="0">
              <a:buNone/>
              <a:defRPr sz="450"/>
            </a:lvl8pPr>
            <a:lvl9pPr marL="1927955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4" y="3600619"/>
            <a:ext cx="5486177" cy="425276"/>
          </a:xfrm>
        </p:spPr>
        <p:txBody>
          <a:bodyPr/>
          <a:lstStyle>
            <a:lvl1pPr algn="l">
              <a:defRPr sz="10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4" y="459600"/>
            <a:ext cx="5486177" cy="3085766"/>
          </a:xfrm>
        </p:spPr>
        <p:txBody>
          <a:bodyPr/>
          <a:lstStyle>
            <a:lvl1pPr marL="0" indent="0">
              <a:buNone/>
              <a:defRPr sz="1650"/>
            </a:lvl1pPr>
            <a:lvl2pPr marL="240993" indent="0">
              <a:buNone/>
              <a:defRPr sz="1500"/>
            </a:lvl2pPr>
            <a:lvl3pPr marL="481988" indent="0">
              <a:buNone/>
              <a:defRPr sz="1275"/>
            </a:lvl3pPr>
            <a:lvl4pPr marL="722981" indent="0">
              <a:buNone/>
              <a:defRPr sz="1050"/>
            </a:lvl4pPr>
            <a:lvl5pPr marL="963977" indent="0">
              <a:buNone/>
              <a:defRPr sz="1050"/>
            </a:lvl5pPr>
            <a:lvl6pPr marL="1204971" indent="0">
              <a:buNone/>
              <a:defRPr sz="1050"/>
            </a:lvl6pPr>
            <a:lvl7pPr marL="1445966" indent="0">
              <a:buNone/>
              <a:defRPr sz="1050"/>
            </a:lvl7pPr>
            <a:lvl8pPr marL="1686961" indent="0">
              <a:buNone/>
              <a:defRPr sz="1050"/>
            </a:lvl8pPr>
            <a:lvl9pPr marL="1927955" indent="0">
              <a:buNone/>
              <a:defRPr sz="105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4" y="4025895"/>
            <a:ext cx="5486177" cy="603591"/>
          </a:xfrm>
        </p:spPr>
        <p:txBody>
          <a:bodyPr/>
          <a:lstStyle>
            <a:lvl1pPr marL="0" indent="0">
              <a:buNone/>
              <a:defRPr sz="750"/>
            </a:lvl1pPr>
            <a:lvl2pPr marL="240993" indent="0">
              <a:buNone/>
              <a:defRPr sz="600"/>
            </a:lvl2pPr>
            <a:lvl3pPr marL="481988" indent="0">
              <a:buNone/>
              <a:defRPr sz="525"/>
            </a:lvl3pPr>
            <a:lvl4pPr marL="722981" indent="0">
              <a:buNone/>
              <a:defRPr sz="450"/>
            </a:lvl4pPr>
            <a:lvl5pPr marL="963977" indent="0">
              <a:buNone/>
              <a:defRPr sz="450"/>
            </a:lvl5pPr>
            <a:lvl6pPr marL="1204971" indent="0">
              <a:buNone/>
              <a:defRPr sz="450"/>
            </a:lvl6pPr>
            <a:lvl7pPr marL="1445966" indent="0">
              <a:buNone/>
              <a:defRPr sz="450"/>
            </a:lvl7pPr>
            <a:lvl8pPr marL="1686961" indent="0">
              <a:buNone/>
              <a:defRPr sz="450"/>
            </a:lvl8pPr>
            <a:lvl9pPr marL="1927955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623" y="0"/>
            <a:ext cx="1031379" cy="5143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485" y="0"/>
            <a:ext cx="2986980" cy="5143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93"/>
            <a:ext cx="6400354" cy="1314338"/>
          </a:xfrm>
          <a:prstGeom prst="rect">
            <a:avLst/>
          </a:prstGeom>
        </p:spPr>
        <p:txBody>
          <a:bodyPr lIns="64261" tIns="32130" rIns="64261" bIns="32130"/>
          <a:lstStyle>
            <a:lvl1pPr marL="0" indent="0" algn="ctr">
              <a:buNone/>
              <a:defRPr/>
            </a:lvl1pPr>
            <a:lvl2pPr marL="240981" indent="0" algn="ctr">
              <a:buNone/>
              <a:defRPr/>
            </a:lvl2pPr>
            <a:lvl3pPr marL="481964" indent="0" algn="ctr">
              <a:buNone/>
              <a:defRPr/>
            </a:lvl3pPr>
            <a:lvl4pPr marL="722944" indent="0" algn="ctr">
              <a:buNone/>
              <a:defRPr/>
            </a:lvl4pPr>
            <a:lvl5pPr marL="963928" indent="0" algn="ctr">
              <a:buNone/>
              <a:defRPr/>
            </a:lvl5pPr>
            <a:lvl6pPr marL="1204910" indent="0" algn="ctr">
              <a:buNone/>
              <a:defRPr/>
            </a:lvl6pPr>
            <a:lvl7pPr marL="1445891" indent="0" algn="ctr">
              <a:buNone/>
              <a:defRPr/>
            </a:lvl7pPr>
            <a:lvl8pPr marL="1686875" indent="0" algn="ctr">
              <a:buNone/>
              <a:defRPr/>
            </a:lvl8pPr>
            <a:lvl9pPr marL="192785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3600619"/>
            <a:ext cx="5486177" cy="425276"/>
          </a:xfrm>
        </p:spPr>
        <p:txBody>
          <a:bodyPr/>
          <a:lstStyle>
            <a:lvl1pPr algn="l">
              <a:defRPr sz="10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6"/>
          </a:xfrm>
        </p:spPr>
        <p:txBody>
          <a:bodyPr/>
          <a:lstStyle>
            <a:lvl1pPr marL="0" indent="0">
              <a:buNone/>
              <a:defRPr sz="1650"/>
            </a:lvl1pPr>
            <a:lvl2pPr marL="241093" indent="0">
              <a:buNone/>
              <a:defRPr sz="1500"/>
            </a:lvl2pPr>
            <a:lvl3pPr marL="482186" indent="0">
              <a:buNone/>
              <a:defRPr sz="1275"/>
            </a:lvl3pPr>
            <a:lvl4pPr marL="723279" indent="0">
              <a:buNone/>
              <a:defRPr sz="1050"/>
            </a:lvl4pPr>
            <a:lvl5pPr marL="964372" indent="0">
              <a:buNone/>
              <a:defRPr sz="1050"/>
            </a:lvl5pPr>
            <a:lvl6pPr marL="1205465" indent="0">
              <a:buNone/>
              <a:defRPr sz="1050"/>
            </a:lvl6pPr>
            <a:lvl7pPr marL="1446558" indent="0">
              <a:buNone/>
              <a:defRPr sz="1050"/>
            </a:lvl7pPr>
            <a:lvl8pPr marL="1687651" indent="0">
              <a:buNone/>
              <a:defRPr sz="1050"/>
            </a:lvl8pPr>
            <a:lvl9pPr marL="1928744" indent="0">
              <a:buNone/>
              <a:defRPr sz="105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4025894"/>
            <a:ext cx="5486177" cy="603591"/>
          </a:xfrm>
        </p:spPr>
        <p:txBody>
          <a:bodyPr/>
          <a:lstStyle>
            <a:lvl1pPr marL="0" indent="0">
              <a:buNone/>
              <a:defRPr sz="750"/>
            </a:lvl1pPr>
            <a:lvl2pPr marL="241093" indent="0">
              <a:buNone/>
              <a:defRPr sz="600"/>
            </a:lvl2pPr>
            <a:lvl3pPr marL="482186" indent="0">
              <a:buNone/>
              <a:defRPr sz="525"/>
            </a:lvl3pPr>
            <a:lvl4pPr marL="723279" indent="0">
              <a:buNone/>
              <a:defRPr sz="450"/>
            </a:lvl4pPr>
            <a:lvl5pPr marL="964372" indent="0">
              <a:buNone/>
              <a:defRPr sz="450"/>
            </a:lvl5pPr>
            <a:lvl6pPr marL="1205465" indent="0">
              <a:buNone/>
              <a:defRPr sz="450"/>
            </a:lvl6pPr>
            <a:lvl7pPr marL="1446558" indent="0">
              <a:buNone/>
              <a:defRPr sz="450"/>
            </a:lvl7pPr>
            <a:lvl8pPr marL="1687651" indent="0">
              <a:buNone/>
              <a:defRPr sz="450"/>
            </a:lvl8pPr>
            <a:lvl9pPr marL="1928744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8" y="1200493"/>
            <a:ext cx="8228707" cy="3393839"/>
          </a:xfrm>
          <a:prstGeom prst="rect">
            <a:avLst/>
          </a:prstGeom>
        </p:spPr>
        <p:txBody>
          <a:bodyPr lIns="64261" tIns="32130" rIns="64261" bIns="3213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3305102"/>
            <a:ext cx="7772176" cy="102133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  <a:prstGeom prst="rect">
            <a:avLst/>
          </a:prstGeom>
        </p:spPr>
        <p:txBody>
          <a:bodyPr lIns="64261" tIns="32130" rIns="64261" bIns="32130" anchor="b"/>
          <a:lstStyle>
            <a:lvl1pPr marL="0" indent="0">
              <a:buNone/>
              <a:defRPr sz="1050"/>
            </a:lvl1pPr>
            <a:lvl2pPr marL="240981" indent="0">
              <a:buNone/>
              <a:defRPr sz="975"/>
            </a:lvl2pPr>
            <a:lvl3pPr marL="481964" indent="0">
              <a:buNone/>
              <a:defRPr sz="825"/>
            </a:lvl3pPr>
            <a:lvl4pPr marL="722944" indent="0">
              <a:buNone/>
              <a:defRPr sz="750"/>
            </a:lvl4pPr>
            <a:lvl5pPr marL="963928" indent="0">
              <a:buNone/>
              <a:defRPr sz="750"/>
            </a:lvl5pPr>
            <a:lvl6pPr marL="1204910" indent="0">
              <a:buNone/>
              <a:defRPr sz="750"/>
            </a:lvl6pPr>
            <a:lvl7pPr marL="1445891" indent="0">
              <a:buNone/>
              <a:defRPr sz="750"/>
            </a:lvl7pPr>
            <a:lvl8pPr marL="1686875" indent="0">
              <a:buNone/>
              <a:defRPr sz="750"/>
            </a:lvl8pPr>
            <a:lvl9pPr marL="1927856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9" y="1200493"/>
            <a:ext cx="4060775" cy="3393839"/>
          </a:xfrm>
          <a:prstGeom prst="rect">
            <a:avLst/>
          </a:prstGeom>
        </p:spPr>
        <p:txBody>
          <a:bodyPr lIns="64261" tIns="32130" rIns="64261" bIns="32130"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80" y="1200493"/>
            <a:ext cx="4060775" cy="3393839"/>
          </a:xfrm>
          <a:prstGeom prst="rect">
            <a:avLst/>
          </a:prstGeom>
        </p:spPr>
        <p:txBody>
          <a:bodyPr lIns="64261" tIns="32130" rIns="64261" bIns="32130"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  <a:prstGeom prst="rect">
            <a:avLst/>
          </a:prstGeom>
        </p:spPr>
        <p:txBody>
          <a:bodyPr lIns="64261" tIns="32130" rIns="64261" bIns="32130" anchor="b"/>
          <a:lstStyle>
            <a:lvl1pPr marL="0" indent="0">
              <a:buNone/>
              <a:defRPr sz="1275" b="1"/>
            </a:lvl1pPr>
            <a:lvl2pPr marL="240981" indent="0">
              <a:buNone/>
              <a:defRPr sz="1050" b="1"/>
            </a:lvl2pPr>
            <a:lvl3pPr marL="481964" indent="0">
              <a:buNone/>
              <a:defRPr sz="975" b="1"/>
            </a:lvl3pPr>
            <a:lvl4pPr marL="722944" indent="0">
              <a:buNone/>
              <a:defRPr sz="825" b="1"/>
            </a:lvl4pPr>
            <a:lvl5pPr marL="963928" indent="0">
              <a:buNone/>
              <a:defRPr sz="825" b="1"/>
            </a:lvl5pPr>
            <a:lvl6pPr marL="1204910" indent="0">
              <a:buNone/>
              <a:defRPr sz="825" b="1"/>
            </a:lvl6pPr>
            <a:lvl7pPr marL="1445891" indent="0">
              <a:buNone/>
              <a:defRPr sz="825" b="1"/>
            </a:lvl7pPr>
            <a:lvl8pPr marL="1686875" indent="0">
              <a:buNone/>
              <a:defRPr sz="825" b="1"/>
            </a:lvl8pPr>
            <a:lvl9pPr marL="1927856" indent="0">
              <a:buNone/>
              <a:defRPr sz="8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  <a:prstGeom prst="rect">
            <a:avLst/>
          </a:prstGeom>
        </p:spPr>
        <p:txBody>
          <a:bodyPr lIns="64261" tIns="32130" rIns="64261" bIns="32130"/>
          <a:lstStyle>
            <a:lvl1pPr>
              <a:defRPr sz="1275"/>
            </a:lvl1pPr>
            <a:lvl2pPr>
              <a:defRPr sz="1050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  <a:prstGeom prst="rect">
            <a:avLst/>
          </a:prstGeom>
        </p:spPr>
        <p:txBody>
          <a:bodyPr lIns="64261" tIns="32130" rIns="64261" bIns="32130" anchor="b"/>
          <a:lstStyle>
            <a:lvl1pPr marL="0" indent="0">
              <a:buNone/>
              <a:defRPr sz="1275" b="1"/>
            </a:lvl1pPr>
            <a:lvl2pPr marL="240981" indent="0">
              <a:buNone/>
              <a:defRPr sz="1050" b="1"/>
            </a:lvl2pPr>
            <a:lvl3pPr marL="481964" indent="0">
              <a:buNone/>
              <a:defRPr sz="975" b="1"/>
            </a:lvl3pPr>
            <a:lvl4pPr marL="722944" indent="0">
              <a:buNone/>
              <a:defRPr sz="825" b="1"/>
            </a:lvl4pPr>
            <a:lvl5pPr marL="963928" indent="0">
              <a:buNone/>
              <a:defRPr sz="825" b="1"/>
            </a:lvl5pPr>
            <a:lvl6pPr marL="1204910" indent="0">
              <a:buNone/>
              <a:defRPr sz="825" b="1"/>
            </a:lvl6pPr>
            <a:lvl7pPr marL="1445891" indent="0">
              <a:buNone/>
              <a:defRPr sz="825" b="1"/>
            </a:lvl7pPr>
            <a:lvl8pPr marL="1686875" indent="0">
              <a:buNone/>
              <a:defRPr sz="825" b="1"/>
            </a:lvl8pPr>
            <a:lvl9pPr marL="1927856" indent="0">
              <a:buNone/>
              <a:defRPr sz="8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  <a:prstGeom prst="rect">
            <a:avLst/>
          </a:prstGeom>
        </p:spPr>
        <p:txBody>
          <a:bodyPr lIns="64261" tIns="32130" rIns="64261" bIns="32130"/>
          <a:lstStyle>
            <a:lvl1pPr>
              <a:defRPr sz="1275"/>
            </a:lvl1pPr>
            <a:lvl2pPr>
              <a:defRPr sz="1050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7" y="205112"/>
            <a:ext cx="3008189" cy="871481"/>
          </a:xfrm>
        </p:spPr>
        <p:txBody>
          <a:bodyPr anchor="b"/>
          <a:lstStyle>
            <a:lvl1pPr algn="l">
              <a:defRPr sz="10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5"/>
            <a:ext cx="5111130" cy="4389221"/>
          </a:xfrm>
          <a:prstGeom prst="rect">
            <a:avLst/>
          </a:prstGeom>
        </p:spPr>
        <p:txBody>
          <a:bodyPr lIns="64261" tIns="32130" rIns="64261" bIns="32130"/>
          <a:lstStyle>
            <a:lvl1pPr>
              <a:defRPr sz="1650"/>
            </a:lvl1pPr>
            <a:lvl2pPr>
              <a:defRPr sz="1500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7" y="1076586"/>
            <a:ext cx="3008189" cy="3517739"/>
          </a:xfrm>
          <a:prstGeom prst="rect">
            <a:avLst/>
          </a:prstGeom>
        </p:spPr>
        <p:txBody>
          <a:bodyPr lIns="64261" tIns="32130" rIns="64261" bIns="32130"/>
          <a:lstStyle>
            <a:lvl1pPr marL="0" indent="0">
              <a:buNone/>
              <a:defRPr sz="750"/>
            </a:lvl1pPr>
            <a:lvl2pPr marL="240981" indent="0">
              <a:buNone/>
              <a:defRPr sz="600"/>
            </a:lvl2pPr>
            <a:lvl3pPr marL="481964" indent="0">
              <a:buNone/>
              <a:defRPr sz="525"/>
            </a:lvl3pPr>
            <a:lvl4pPr marL="722944" indent="0">
              <a:buNone/>
              <a:defRPr sz="450"/>
            </a:lvl4pPr>
            <a:lvl5pPr marL="963928" indent="0">
              <a:buNone/>
              <a:defRPr sz="450"/>
            </a:lvl5pPr>
            <a:lvl6pPr marL="1204910" indent="0">
              <a:buNone/>
              <a:defRPr sz="450"/>
            </a:lvl6pPr>
            <a:lvl7pPr marL="1445891" indent="0">
              <a:buNone/>
              <a:defRPr sz="450"/>
            </a:lvl7pPr>
            <a:lvl8pPr marL="1686875" indent="0">
              <a:buNone/>
              <a:defRPr sz="450"/>
            </a:lvl8pPr>
            <a:lvl9pPr marL="1927856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5" y="3600619"/>
            <a:ext cx="5486177" cy="425276"/>
          </a:xfrm>
        </p:spPr>
        <p:txBody>
          <a:bodyPr anchor="b"/>
          <a:lstStyle>
            <a:lvl1pPr algn="l">
              <a:defRPr sz="10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5" y="459600"/>
            <a:ext cx="5486177" cy="3085766"/>
          </a:xfrm>
          <a:prstGeom prst="rect">
            <a:avLst/>
          </a:prstGeom>
        </p:spPr>
        <p:txBody>
          <a:bodyPr lIns="64261" tIns="32130" rIns="64261" bIns="32130"/>
          <a:lstStyle>
            <a:lvl1pPr marL="0" indent="0">
              <a:buNone/>
              <a:defRPr sz="1650"/>
            </a:lvl1pPr>
            <a:lvl2pPr marL="240981" indent="0">
              <a:buNone/>
              <a:defRPr sz="1500"/>
            </a:lvl2pPr>
            <a:lvl3pPr marL="481964" indent="0">
              <a:buNone/>
              <a:defRPr sz="1275"/>
            </a:lvl3pPr>
            <a:lvl4pPr marL="722944" indent="0">
              <a:buNone/>
              <a:defRPr sz="1050"/>
            </a:lvl4pPr>
            <a:lvl5pPr marL="963928" indent="0">
              <a:buNone/>
              <a:defRPr sz="1050"/>
            </a:lvl5pPr>
            <a:lvl6pPr marL="1204910" indent="0">
              <a:buNone/>
              <a:defRPr sz="1050"/>
            </a:lvl6pPr>
            <a:lvl7pPr marL="1445891" indent="0">
              <a:buNone/>
              <a:defRPr sz="1050"/>
            </a:lvl7pPr>
            <a:lvl8pPr marL="1686875" indent="0">
              <a:buNone/>
              <a:defRPr sz="1050"/>
            </a:lvl8pPr>
            <a:lvl9pPr marL="1927856" indent="0">
              <a:buNone/>
              <a:defRPr sz="105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5" y="4025895"/>
            <a:ext cx="5486177" cy="603591"/>
          </a:xfrm>
          <a:prstGeom prst="rect">
            <a:avLst/>
          </a:prstGeom>
        </p:spPr>
        <p:txBody>
          <a:bodyPr lIns="64261" tIns="32130" rIns="64261" bIns="32130"/>
          <a:lstStyle>
            <a:lvl1pPr marL="0" indent="0">
              <a:buNone/>
              <a:defRPr sz="750"/>
            </a:lvl1pPr>
            <a:lvl2pPr marL="240981" indent="0">
              <a:buNone/>
              <a:defRPr sz="600"/>
            </a:lvl2pPr>
            <a:lvl3pPr marL="481964" indent="0">
              <a:buNone/>
              <a:defRPr sz="525"/>
            </a:lvl3pPr>
            <a:lvl4pPr marL="722944" indent="0">
              <a:buNone/>
              <a:defRPr sz="450"/>
            </a:lvl4pPr>
            <a:lvl5pPr marL="963928" indent="0">
              <a:buNone/>
              <a:defRPr sz="450"/>
            </a:lvl5pPr>
            <a:lvl6pPr marL="1204910" indent="0">
              <a:buNone/>
              <a:defRPr sz="450"/>
            </a:lvl6pPr>
            <a:lvl7pPr marL="1445891" indent="0">
              <a:buNone/>
              <a:defRPr sz="450"/>
            </a:lvl7pPr>
            <a:lvl8pPr marL="1686875" indent="0">
              <a:buNone/>
              <a:defRPr sz="450"/>
            </a:lvl8pPr>
            <a:lvl9pPr marL="1927856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8" y="1200493"/>
            <a:ext cx="8228707" cy="3393839"/>
          </a:xfrm>
          <a:prstGeom prst="rect">
            <a:avLst/>
          </a:prstGeom>
        </p:spPr>
        <p:txBody>
          <a:bodyPr vert="eaVert" lIns="64261" tIns="32130" rIns="64261" bIns="3213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33946"/>
            <a:ext cx="2057176" cy="44603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33946"/>
            <a:ext cx="6064374" cy="4460379"/>
          </a:xfrm>
          <a:prstGeom prst="rect">
            <a:avLst/>
          </a:prstGeom>
        </p:spPr>
        <p:txBody>
          <a:bodyPr vert="eaVert" lIns="64261" tIns="32130" rIns="64261" bIns="3213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0" y="2652117"/>
            <a:ext cx="7358063" cy="24913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2970" y="0"/>
            <a:ext cx="7358063" cy="26052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41093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482186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723279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964372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1093" algn="ctr" rtl="0" eaLnBrk="1" fontAlgn="base" hangingPunct="1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482186" algn="ctr" rtl="0" eaLnBrk="1" fontAlgn="base" hangingPunct="1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723279" algn="ctr" rtl="0" eaLnBrk="1" fontAlgn="base" hangingPunct="1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964372" algn="ctr" rtl="0" eaLnBrk="1" fontAlgn="base" hangingPunct="1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82186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1093" algn="l" defTabSz="482186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82186" algn="l" defTabSz="482186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23279" algn="l" defTabSz="482186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64372" algn="l" defTabSz="482186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05465" algn="l" defTabSz="482186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46558" algn="l" defTabSz="482186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687651" algn="l" defTabSz="482186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28744" algn="l" defTabSz="482186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xStyles>
    <p:titleStyle>
      <a:lvl1pPr marL="146430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146430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146430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146430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146430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7416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28394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9377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10357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15006" indent="-301226" algn="l" rtl="0" eaLnBrk="1" fontAlgn="base" hangingPunct="1">
        <a:spcBef>
          <a:spcPts val="126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49294" indent="-301226" algn="l" rtl="0" eaLnBrk="1" fontAlgn="base" hangingPunct="1">
        <a:spcBef>
          <a:spcPts val="126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83582" indent="-301226" algn="l" rtl="0" eaLnBrk="1" fontAlgn="base" hangingPunct="1">
        <a:spcBef>
          <a:spcPts val="126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17870" indent="-301226" algn="l" rtl="0" eaLnBrk="1" fontAlgn="base" hangingPunct="1">
        <a:spcBef>
          <a:spcPts val="126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552158" indent="-301226" algn="l" rtl="0" eaLnBrk="1" fontAlgn="base" hangingPunct="1">
        <a:spcBef>
          <a:spcPts val="126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93141" indent="-301226" algn="l" rtl="0" eaLnBrk="1" fontAlgn="base" hangingPunct="1">
        <a:spcBef>
          <a:spcPts val="126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034122" indent="-301226" algn="l" rtl="0" eaLnBrk="1" fontAlgn="base" hangingPunct="1">
        <a:spcBef>
          <a:spcPts val="126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275105" indent="-301226" algn="l" rtl="0" eaLnBrk="1" fontAlgn="base" hangingPunct="1">
        <a:spcBef>
          <a:spcPts val="126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516085" indent="-301226" algn="l" rtl="0" eaLnBrk="1" fontAlgn="base" hangingPunct="1">
        <a:spcBef>
          <a:spcPts val="126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81964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0981" algn="l" defTabSz="481964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81964" algn="l" defTabSz="481964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22944" algn="l" defTabSz="481964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63928" algn="l" defTabSz="481964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04910" algn="l" defTabSz="481964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45891" algn="l" defTabSz="481964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686875" algn="l" defTabSz="481964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27856" algn="l" defTabSz="481964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80" y="126420"/>
            <a:ext cx="7358063" cy="13001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697" tIns="35697" rIns="35697" bIns="3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426518"/>
            <a:ext cx="3545086" cy="30799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697" tIns="35697" rIns="35697" bIns="3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40968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481939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722907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963878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66909" indent="-260213" algn="l" rtl="0" eaLnBrk="1" fontAlgn="base" hangingPunct="1">
        <a:spcBef>
          <a:spcPts val="2004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16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447634" indent="-260213" algn="l" rtl="0" eaLnBrk="1" fontAlgn="base" hangingPunct="1">
        <a:spcBef>
          <a:spcPts val="2004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16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681911" indent="-260213" algn="l" rtl="0" eaLnBrk="1" fontAlgn="base" hangingPunct="1">
        <a:spcBef>
          <a:spcPts val="2004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16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916188" indent="-260213" algn="l" rtl="0" eaLnBrk="1" fontAlgn="base" hangingPunct="1">
        <a:spcBef>
          <a:spcPts val="2004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16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150466" indent="-260213" algn="l" rtl="0" eaLnBrk="1" fontAlgn="base" hangingPunct="1">
        <a:spcBef>
          <a:spcPts val="2004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16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391432" indent="-260213" algn="l" rtl="0" eaLnBrk="1" fontAlgn="base" hangingPunct="1">
        <a:spcBef>
          <a:spcPts val="2004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16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632403" indent="-260213" algn="l" rtl="0" eaLnBrk="1" fontAlgn="base" hangingPunct="1">
        <a:spcBef>
          <a:spcPts val="2004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16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873371" indent="-260213" algn="l" rtl="0" eaLnBrk="1" fontAlgn="base" hangingPunct="1">
        <a:spcBef>
          <a:spcPts val="2004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16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114342" indent="-260213" algn="l" rtl="0" eaLnBrk="1" fontAlgn="base" hangingPunct="1">
        <a:spcBef>
          <a:spcPts val="2004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16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81939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0968" algn="l" defTabSz="481939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81939" algn="l" defTabSz="481939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22907" algn="l" defTabSz="481939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63878" algn="l" defTabSz="481939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04848" algn="l" defTabSz="481939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45817" algn="l" defTabSz="481939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686788" algn="l" defTabSz="481939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27758" algn="l" defTabSz="481939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81" y="93762"/>
            <a:ext cx="7358063" cy="1366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695" tIns="35695" rIns="35695" bIns="356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81" y="1460004"/>
            <a:ext cx="7358063" cy="36834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695" tIns="35695" rIns="35695" bIns="3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40956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481914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722870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963829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66896" indent="-260199" algn="l" rtl="0" eaLnBrk="1" fontAlgn="base" hangingPunct="1">
        <a:spcBef>
          <a:spcPts val="2004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16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447611" indent="-260199" algn="l" rtl="0" eaLnBrk="1" fontAlgn="base" hangingPunct="1">
        <a:spcBef>
          <a:spcPts val="2004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16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681875" indent="-260199" algn="l" rtl="0" eaLnBrk="1" fontAlgn="base" hangingPunct="1">
        <a:spcBef>
          <a:spcPts val="2004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16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916142" indent="-260199" algn="l" rtl="0" eaLnBrk="1" fontAlgn="base" hangingPunct="1">
        <a:spcBef>
          <a:spcPts val="2004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16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150408" indent="-260199" algn="l" rtl="0" eaLnBrk="1" fontAlgn="base" hangingPunct="1">
        <a:spcBef>
          <a:spcPts val="2004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16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391361" indent="-260199" algn="l" rtl="0" eaLnBrk="1" fontAlgn="base" hangingPunct="1">
        <a:spcBef>
          <a:spcPts val="2004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16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632320" indent="-260199" algn="l" rtl="0" eaLnBrk="1" fontAlgn="base" hangingPunct="1">
        <a:spcBef>
          <a:spcPts val="2004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16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873275" indent="-260199" algn="l" rtl="0" eaLnBrk="1" fontAlgn="base" hangingPunct="1">
        <a:spcBef>
          <a:spcPts val="2004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16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114234" indent="-260199" algn="l" rtl="0" eaLnBrk="1" fontAlgn="base" hangingPunct="1">
        <a:spcBef>
          <a:spcPts val="2004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16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81914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0956" algn="l" defTabSz="481914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81914" algn="l" defTabSz="481914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22870" algn="l" defTabSz="481914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63829" algn="l" defTabSz="481914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04787" algn="l" defTabSz="481914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45744" algn="l" defTabSz="481914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686702" algn="l" defTabSz="481914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27659" algn="l" defTabSz="481914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81" y="126421"/>
            <a:ext cx="7358063" cy="13001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693" tIns="35693" rIns="35693" bIns="356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4981" y="1426518"/>
            <a:ext cx="2786063" cy="30799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693" tIns="35693" rIns="35693" bIns="356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40944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481889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722832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963779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66882" indent="-260186" algn="l" rtl="0" eaLnBrk="1" fontAlgn="base" hangingPunct="1">
        <a:spcBef>
          <a:spcPts val="2004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16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447588" indent="-260186" algn="l" rtl="0" eaLnBrk="1" fontAlgn="base" hangingPunct="1">
        <a:spcBef>
          <a:spcPts val="2004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16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681840" indent="-260186" algn="l" rtl="0" eaLnBrk="1" fontAlgn="base" hangingPunct="1">
        <a:spcBef>
          <a:spcPts val="2004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16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916095" indent="-260186" algn="l" rtl="0" eaLnBrk="1" fontAlgn="base" hangingPunct="1">
        <a:spcBef>
          <a:spcPts val="2004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16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150349" indent="-260186" algn="l" rtl="0" eaLnBrk="1" fontAlgn="base" hangingPunct="1">
        <a:spcBef>
          <a:spcPts val="2004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16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391290" indent="-260186" algn="l" rtl="0" eaLnBrk="1" fontAlgn="base" hangingPunct="1">
        <a:spcBef>
          <a:spcPts val="2004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16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632236" indent="-260186" algn="l" rtl="0" eaLnBrk="1" fontAlgn="base" hangingPunct="1">
        <a:spcBef>
          <a:spcPts val="2004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16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873179" indent="-260186" algn="l" rtl="0" eaLnBrk="1" fontAlgn="base" hangingPunct="1">
        <a:spcBef>
          <a:spcPts val="2004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16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114126" indent="-260186" algn="l" rtl="0" eaLnBrk="1" fontAlgn="base" hangingPunct="1">
        <a:spcBef>
          <a:spcPts val="2004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16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81889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0944" algn="l" defTabSz="481889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81889" algn="l" defTabSz="481889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22832" algn="l" defTabSz="481889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63779" algn="l" defTabSz="481889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04724" algn="l" defTabSz="481889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45669" algn="l" defTabSz="481889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686616" algn="l" defTabSz="481889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27561" algn="l" defTabSz="481889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83" y="126422"/>
            <a:ext cx="7358063" cy="13001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691" tIns="35691" rIns="35691" bIns="3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426518"/>
            <a:ext cx="3545086" cy="30799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691" tIns="35691" rIns="35691" bIns="3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40931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481865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722795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963730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66869" indent="-260172" algn="l" rtl="0" eaLnBrk="1" fontAlgn="base" hangingPunct="1">
        <a:spcBef>
          <a:spcPts val="2004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16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447565" indent="-260172" algn="l" rtl="0" eaLnBrk="1" fontAlgn="base" hangingPunct="1">
        <a:spcBef>
          <a:spcPts val="2004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16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681805" indent="-260172" algn="l" rtl="0" eaLnBrk="1" fontAlgn="base" hangingPunct="1">
        <a:spcBef>
          <a:spcPts val="2004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16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916048" indent="-260172" algn="l" rtl="0" eaLnBrk="1" fontAlgn="base" hangingPunct="1">
        <a:spcBef>
          <a:spcPts val="2004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16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150291" indent="-260172" algn="l" rtl="0" eaLnBrk="1" fontAlgn="base" hangingPunct="1">
        <a:spcBef>
          <a:spcPts val="2004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16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391219" indent="-260172" algn="l" rtl="0" eaLnBrk="1" fontAlgn="base" hangingPunct="1">
        <a:spcBef>
          <a:spcPts val="2004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16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632152" indent="-260172" algn="l" rtl="0" eaLnBrk="1" fontAlgn="base" hangingPunct="1">
        <a:spcBef>
          <a:spcPts val="2004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16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873083" indent="-260172" algn="l" rtl="0" eaLnBrk="1" fontAlgn="base" hangingPunct="1">
        <a:spcBef>
          <a:spcPts val="2004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16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114018" indent="-260172" algn="l" rtl="0" eaLnBrk="1" fontAlgn="base" hangingPunct="1">
        <a:spcBef>
          <a:spcPts val="2004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16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8186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0931" algn="l" defTabSz="48186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81865" algn="l" defTabSz="48186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22795" algn="l" defTabSz="48186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63730" algn="l" defTabSz="48186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04662" algn="l" defTabSz="48186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45595" algn="l" defTabSz="48186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686530" algn="l" defTabSz="48186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27462" algn="l" defTabSz="48186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81" y="126413"/>
            <a:ext cx="7358063" cy="13001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81" y="1426519"/>
            <a:ext cx="7358063" cy="30799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96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41080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482162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723242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964322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08048" indent="-301351" algn="l" rtl="0" eaLnBrk="1" fontAlgn="base" hangingPunct="1">
        <a:spcBef>
          <a:spcPts val="126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488858" indent="-301351" algn="l" rtl="0" eaLnBrk="1" fontAlgn="base" hangingPunct="1">
        <a:spcBef>
          <a:spcPts val="126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23242" indent="-301351" algn="l" rtl="0" eaLnBrk="1" fontAlgn="base" hangingPunct="1">
        <a:spcBef>
          <a:spcPts val="126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957626" indent="-301351" algn="l" rtl="0" eaLnBrk="1" fontAlgn="base" hangingPunct="1">
        <a:spcBef>
          <a:spcPts val="126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192010" indent="-301351" algn="l" rtl="0" eaLnBrk="1" fontAlgn="base" hangingPunct="1">
        <a:spcBef>
          <a:spcPts val="126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433090" indent="-301351" algn="l" rtl="0" eaLnBrk="1" fontAlgn="base" hangingPunct="1">
        <a:spcBef>
          <a:spcPts val="126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674172" indent="-301351" algn="l" rtl="0" eaLnBrk="1" fontAlgn="base" hangingPunct="1">
        <a:spcBef>
          <a:spcPts val="126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915252" indent="-301351" algn="l" rtl="0" eaLnBrk="1" fontAlgn="base" hangingPunct="1">
        <a:spcBef>
          <a:spcPts val="126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156333" indent="-301351" algn="l" rtl="0" eaLnBrk="1" fontAlgn="base" hangingPunct="1">
        <a:spcBef>
          <a:spcPts val="126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82162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1080" algn="l" defTabSz="482162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82162" algn="l" defTabSz="482162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23242" algn="l" defTabSz="482162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64322" algn="l" defTabSz="482162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05404" algn="l" defTabSz="482162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46484" algn="l" defTabSz="482162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687565" algn="l" defTabSz="482162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28645" algn="l" defTabSz="482162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371" y="1768794"/>
            <a:ext cx="2624000" cy="1842364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6237" y="596039"/>
            <a:ext cx="4462527" cy="3942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504" y="240030"/>
            <a:ext cx="2743200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3504" y="4670298"/>
            <a:ext cx="7941564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240030"/>
            <a:ext cx="685800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1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0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35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>
            <a:off x="228600" y="114301"/>
            <a:ext cx="8686800" cy="97155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05979"/>
            <a:ext cx="8534400" cy="857250"/>
          </a:xfrm>
          <a:prstGeom prst="rect">
            <a:avLst/>
          </a:prstGeom>
        </p:spPr>
        <p:txBody>
          <a:bodyPr vert="horz" lIns="91430" tIns="45716" rIns="91430" bIns="45716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200150"/>
            <a:ext cx="8534400" cy="3600450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890707"/>
            <a:ext cx="2133600" cy="240030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4890707"/>
            <a:ext cx="3429000" cy="240030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4890707"/>
            <a:ext cx="2133600" cy="240030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C425AFC-FEC1-42CE-B06C-AB8349E95B0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4893470"/>
            <a:ext cx="8686800" cy="1191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17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xStyles>
    <p:titleStyle>
      <a:lvl1pPr algn="ctr" defTabSz="914283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effectLst/>
          <a:latin typeface="+mj-lt"/>
          <a:ea typeface="+mj-ea"/>
          <a:cs typeface="+mj-cs"/>
        </a:defRPr>
      </a:lvl1pPr>
    </p:titleStyle>
    <p:bodyStyle>
      <a:lvl1pPr marL="274286" indent="-274286" algn="l" defTabSz="914283" rtl="0" eaLnBrk="1" latinLnBrk="0" hangingPunct="1">
        <a:spcBef>
          <a:spcPct val="20000"/>
        </a:spcBef>
        <a:buClr>
          <a:schemeClr val="accent2"/>
        </a:buClr>
        <a:buSzPct val="85000"/>
        <a:buFont typeface="Wingdings 2" pitchFamily="18" charset="2"/>
        <a:buChar char="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570" indent="-228570" algn="l" defTabSz="914283" rtl="0" eaLnBrk="1" latinLnBrk="0" hangingPunct="1">
        <a:spcBef>
          <a:spcPct val="20000"/>
        </a:spcBef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427" indent="-182858" algn="l" defTabSz="914283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712" indent="-182858" algn="l" defTabSz="914283" rtl="0" eaLnBrk="1" latinLnBrk="0" hangingPunct="1">
        <a:spcBef>
          <a:spcPct val="20000"/>
        </a:spcBef>
        <a:buClr>
          <a:schemeClr val="accent2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997" indent="-182858" algn="l" defTabSz="914283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62853" indent="-182858" algn="l" defTabSz="914283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737139" indent="-182858" algn="l" defTabSz="914283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995" indent="-182858" algn="l" defTabSz="914283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194281" indent="-182858" algn="l" defTabSz="914283" rtl="0" eaLnBrk="1" latinLnBrk="0" hangingPunct="1">
        <a:spcBef>
          <a:spcPts val="31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3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6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9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2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4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1" y="126413"/>
            <a:ext cx="7358063" cy="13001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1" y="1426518"/>
            <a:ext cx="7358063" cy="30799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41080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482162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723242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964322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08048" indent="-301351" algn="l" rtl="0" eaLnBrk="1" fontAlgn="base" hangingPunct="1">
        <a:spcBef>
          <a:spcPts val="126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488858" indent="-301351" algn="l" rtl="0" eaLnBrk="1" fontAlgn="base" hangingPunct="1">
        <a:spcBef>
          <a:spcPts val="126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23242" indent="-301351" algn="l" rtl="0" eaLnBrk="1" fontAlgn="base" hangingPunct="1">
        <a:spcBef>
          <a:spcPts val="126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957626" indent="-301351" algn="l" rtl="0" eaLnBrk="1" fontAlgn="base" hangingPunct="1">
        <a:spcBef>
          <a:spcPts val="126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192010" indent="-301351" algn="l" rtl="0" eaLnBrk="1" fontAlgn="base" hangingPunct="1">
        <a:spcBef>
          <a:spcPts val="126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433090" indent="-301351" algn="l" rtl="0" eaLnBrk="1" fontAlgn="base" hangingPunct="1">
        <a:spcBef>
          <a:spcPts val="126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674172" indent="-301351" algn="l" rtl="0" eaLnBrk="1" fontAlgn="base" hangingPunct="1">
        <a:spcBef>
          <a:spcPts val="126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915252" indent="-301351" algn="l" rtl="0" eaLnBrk="1" fontAlgn="base" hangingPunct="1">
        <a:spcBef>
          <a:spcPts val="126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156333" indent="-301351" algn="l" rtl="0" eaLnBrk="1" fontAlgn="base" hangingPunct="1">
        <a:spcBef>
          <a:spcPts val="126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82162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1080" algn="l" defTabSz="482162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82162" algn="l" defTabSz="482162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23242" algn="l" defTabSz="482162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64322" algn="l" defTabSz="482162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05404" algn="l" defTabSz="482162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46484" algn="l" defTabSz="482162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687565" algn="l" defTabSz="482162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28645" algn="l" defTabSz="482162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567160"/>
            <a:ext cx="7358063" cy="20091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41068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482137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723206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964273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46483" algn="ctr" rtl="0" eaLnBrk="1" fontAlgn="base" hangingPunct="1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46483" algn="ctr" rtl="0" eaLnBrk="1" fontAlgn="base" hangingPunct="1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6483" algn="ctr" rtl="0" eaLnBrk="1" fontAlgn="base" hangingPunct="1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6483" algn="ctr" rtl="0" eaLnBrk="1" fontAlgn="base" hangingPunct="1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6483" algn="ctr" rtl="0" eaLnBrk="1" fontAlgn="base" hangingPunct="1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87552" algn="ctr" rtl="0" eaLnBrk="1" fontAlgn="base" hangingPunct="1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28619" algn="ctr" rtl="0" eaLnBrk="1" fontAlgn="base" hangingPunct="1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869687" algn="ctr" rtl="0" eaLnBrk="1" fontAlgn="base" hangingPunct="1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110756" algn="ctr" rtl="0" eaLnBrk="1" fontAlgn="base" hangingPunct="1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82137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1068" algn="l" defTabSz="482137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82137" algn="l" defTabSz="482137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23206" algn="l" defTabSz="482137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64273" algn="l" defTabSz="482137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05342" algn="l" defTabSz="482137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46410" algn="l" defTabSz="482137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687478" algn="l" defTabSz="482137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28547" algn="l" defTabSz="482137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3" y="669730"/>
            <a:ext cx="7358063" cy="38040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marL="146475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146475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146475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146475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146475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7533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28587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69643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10699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08016" indent="-301320" algn="l" rtl="0" eaLnBrk="1" fontAlgn="base" hangingPunct="1">
        <a:spcBef>
          <a:spcPts val="2531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488809" indent="-301320" algn="l" rtl="0" eaLnBrk="1" fontAlgn="base" hangingPunct="1">
        <a:spcBef>
          <a:spcPts val="2531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23168" indent="-301320" algn="l" rtl="0" eaLnBrk="1" fontAlgn="base" hangingPunct="1">
        <a:spcBef>
          <a:spcPts val="2531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957528" indent="-301320" algn="l" rtl="0" eaLnBrk="1" fontAlgn="base" hangingPunct="1">
        <a:spcBef>
          <a:spcPts val="2531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191888" indent="-301320" algn="l" rtl="0" eaLnBrk="1" fontAlgn="base" hangingPunct="1">
        <a:spcBef>
          <a:spcPts val="2531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432943" indent="-301320" algn="l" rtl="0" eaLnBrk="1" fontAlgn="base" hangingPunct="1">
        <a:spcBef>
          <a:spcPts val="2531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674001" indent="-301320" algn="l" rtl="0" eaLnBrk="1" fontAlgn="base" hangingPunct="1">
        <a:spcBef>
          <a:spcPts val="2531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915055" indent="-301320" algn="l" rtl="0" eaLnBrk="1" fontAlgn="base" hangingPunct="1">
        <a:spcBef>
          <a:spcPts val="2531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156112" indent="-301320" algn="l" rtl="0" eaLnBrk="1" fontAlgn="base" hangingPunct="1">
        <a:spcBef>
          <a:spcPts val="2531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82112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1055" algn="l" defTabSz="482112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82112" algn="l" defTabSz="482112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23168" algn="l" defTabSz="482112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64223" algn="l" defTabSz="482112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05281" algn="l" defTabSz="482112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46335" algn="l" defTabSz="482112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687392" algn="l" defTabSz="482112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28448" algn="l" defTabSz="482112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4" y="3884414"/>
            <a:ext cx="7358063" cy="897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09" tIns="35709" rIns="35709" bIns="3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41043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482087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723131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964174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46468" algn="ctr" rtl="0" eaLnBrk="1" fontAlgn="base" hangingPunct="1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46468" algn="ctr" rtl="0" eaLnBrk="1" fontAlgn="base" hangingPunct="1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6468" algn="ctr" rtl="0" eaLnBrk="1" fontAlgn="base" hangingPunct="1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6468" algn="ctr" rtl="0" eaLnBrk="1" fontAlgn="base" hangingPunct="1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6468" algn="ctr" rtl="0" eaLnBrk="1" fontAlgn="base" hangingPunct="1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87513" algn="ctr" rtl="0" eaLnBrk="1" fontAlgn="base" hangingPunct="1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28555" algn="ctr" rtl="0" eaLnBrk="1" fontAlgn="base" hangingPunct="1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869599" algn="ctr" rtl="0" eaLnBrk="1" fontAlgn="base" hangingPunct="1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110642" algn="ctr" rtl="0" eaLnBrk="1" fontAlgn="base" hangingPunct="1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82087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1043" algn="l" defTabSz="482087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82087" algn="l" defTabSz="482087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23131" algn="l" defTabSz="482087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64174" algn="l" defTabSz="482087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05219" algn="l" defTabSz="482087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46261" algn="l" defTabSz="482087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687306" algn="l" defTabSz="482087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28350" algn="l" defTabSz="482087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5" y="3884414"/>
            <a:ext cx="7358063" cy="897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07" tIns="35707" rIns="35707" bIns="3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41031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482063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723093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964125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46460" algn="ctr" rtl="0" eaLnBrk="1" fontAlgn="base" hangingPunct="1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46460" algn="ctr" rtl="0" eaLnBrk="1" fontAlgn="base" hangingPunct="1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6460" algn="ctr" rtl="0" eaLnBrk="1" fontAlgn="base" hangingPunct="1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6460" algn="ctr" rtl="0" eaLnBrk="1" fontAlgn="base" hangingPunct="1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6460" algn="ctr" rtl="0" eaLnBrk="1" fontAlgn="base" hangingPunct="1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87494" algn="ctr" rtl="0" eaLnBrk="1" fontAlgn="base" hangingPunct="1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28523" algn="ctr" rtl="0" eaLnBrk="1" fontAlgn="base" hangingPunct="1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869555" algn="ctr" rtl="0" eaLnBrk="1" fontAlgn="base" hangingPunct="1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110585" algn="ctr" rtl="0" eaLnBrk="1" fontAlgn="base" hangingPunct="1">
        <a:spcBef>
          <a:spcPct val="0"/>
        </a:spcBef>
        <a:spcAft>
          <a:spcPct val="0"/>
        </a:spcAft>
        <a:defRPr sz="1875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8206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1031" algn="l" defTabSz="48206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82063" algn="l" defTabSz="48206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23093" algn="l" defTabSz="48206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64125" algn="l" defTabSz="48206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05158" algn="l" defTabSz="48206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46188" algn="l" defTabSz="48206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687220" algn="l" defTabSz="48206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28251" algn="l" defTabSz="48206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2524869"/>
            <a:ext cx="4125516" cy="26186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05" tIns="35705" rIns="35705" bIns="3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0"/>
            <a:ext cx="4125516" cy="24846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05" tIns="35705" rIns="35705" bIns="3570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75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41018" algn="ctr" rtl="0" eaLnBrk="1" fontAlgn="base" hangingPunct="1">
        <a:spcBef>
          <a:spcPct val="0"/>
        </a:spcBef>
        <a:spcAft>
          <a:spcPct val="0"/>
        </a:spcAft>
        <a:defRPr sz="36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482038" algn="ctr" rtl="0" eaLnBrk="1" fontAlgn="base" hangingPunct="1">
        <a:spcBef>
          <a:spcPct val="0"/>
        </a:spcBef>
        <a:spcAft>
          <a:spcPct val="0"/>
        </a:spcAft>
        <a:defRPr sz="36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723056" algn="ctr" rtl="0" eaLnBrk="1" fontAlgn="base" hangingPunct="1">
        <a:spcBef>
          <a:spcPct val="0"/>
        </a:spcBef>
        <a:spcAft>
          <a:spcPct val="0"/>
        </a:spcAft>
        <a:defRPr sz="36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964076" algn="ctr" rtl="0" eaLnBrk="1" fontAlgn="base" hangingPunct="1">
        <a:spcBef>
          <a:spcPct val="0"/>
        </a:spcBef>
        <a:spcAft>
          <a:spcPct val="0"/>
        </a:spcAft>
        <a:defRPr sz="36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1018"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482038"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723056"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964076"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82038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1018" algn="l" defTabSz="482038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82038" algn="l" defTabSz="482038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23056" algn="l" defTabSz="482038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64076" algn="l" defTabSz="482038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05096" algn="l" defTabSz="482038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46113" algn="l" defTabSz="482038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687133" algn="l" defTabSz="482038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28153" algn="l" defTabSz="482038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2524869"/>
            <a:ext cx="4125516" cy="26186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03" tIns="35703" rIns="35703" bIns="3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0"/>
            <a:ext cx="4125516" cy="24846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03" tIns="35703" rIns="35703" bIns="3570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75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41006" algn="ctr" rtl="0" eaLnBrk="1" fontAlgn="base" hangingPunct="1">
        <a:spcBef>
          <a:spcPct val="0"/>
        </a:spcBef>
        <a:spcAft>
          <a:spcPct val="0"/>
        </a:spcAft>
        <a:defRPr sz="36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482013" algn="ctr" rtl="0" eaLnBrk="1" fontAlgn="base" hangingPunct="1">
        <a:spcBef>
          <a:spcPct val="0"/>
        </a:spcBef>
        <a:spcAft>
          <a:spcPct val="0"/>
        </a:spcAft>
        <a:defRPr sz="36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723019" algn="ctr" rtl="0" eaLnBrk="1" fontAlgn="base" hangingPunct="1">
        <a:spcBef>
          <a:spcPct val="0"/>
        </a:spcBef>
        <a:spcAft>
          <a:spcPct val="0"/>
        </a:spcAft>
        <a:defRPr sz="36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964026" algn="ctr" rtl="0" eaLnBrk="1" fontAlgn="base" hangingPunct="1">
        <a:spcBef>
          <a:spcPct val="0"/>
        </a:spcBef>
        <a:spcAft>
          <a:spcPct val="0"/>
        </a:spcAft>
        <a:defRPr sz="367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41006"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482013"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723019"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964026" algn="ctr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8201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1006" algn="l" defTabSz="48201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82013" algn="l" defTabSz="48201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23019" algn="l" defTabSz="48201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64026" algn="l" defTabSz="48201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05033" algn="l" defTabSz="48201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46039" algn="l" defTabSz="48201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687047" algn="l" defTabSz="48201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28054" algn="l" defTabSz="48201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8" y="133945"/>
            <a:ext cx="7358063" cy="1285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01" tIns="35701" rIns="35701" bIns="357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40993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481988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722981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963977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15038" indent="-301242" algn="l" rtl="0" eaLnBrk="1" fontAlgn="base" hangingPunct="1">
        <a:spcBef>
          <a:spcPts val="126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49338" indent="-301242" algn="l" rtl="0" eaLnBrk="1" fontAlgn="base" hangingPunct="1">
        <a:spcBef>
          <a:spcPts val="126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83638" indent="-301242" algn="l" rtl="0" eaLnBrk="1" fontAlgn="base" hangingPunct="1">
        <a:spcBef>
          <a:spcPts val="126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17938" indent="-301242" algn="l" rtl="0" eaLnBrk="1" fontAlgn="base" hangingPunct="1">
        <a:spcBef>
          <a:spcPts val="126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552238" indent="-301242" algn="l" rtl="0" eaLnBrk="1" fontAlgn="base" hangingPunct="1">
        <a:spcBef>
          <a:spcPts val="126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93233" indent="-301242" algn="l" rtl="0" eaLnBrk="1" fontAlgn="base" hangingPunct="1">
        <a:spcBef>
          <a:spcPts val="126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034226" indent="-301242" algn="l" rtl="0" eaLnBrk="1" fontAlgn="base" hangingPunct="1">
        <a:spcBef>
          <a:spcPts val="126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275221" indent="-301242" algn="l" rtl="0" eaLnBrk="1" fontAlgn="base" hangingPunct="1">
        <a:spcBef>
          <a:spcPts val="126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516214" indent="-301242" algn="l" rtl="0" eaLnBrk="1" fontAlgn="base" hangingPunct="1">
        <a:spcBef>
          <a:spcPts val="126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81988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0993" algn="l" defTabSz="481988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81988" algn="l" defTabSz="481988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22981" algn="l" defTabSz="481988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63977" algn="l" defTabSz="481988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04971" algn="l" defTabSz="481988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45966" algn="l" defTabSz="481988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686961" algn="l" defTabSz="481988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27955" algn="l" defTabSz="481988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2.xml"/><Relationship Id="rId5" Type="http://schemas.openxmlformats.org/officeDocument/2006/relationships/image" Target="../media/image12.png"/><Relationship Id="rId4" Type="http://schemas.openxmlformats.org/officeDocument/2006/relationships/hyperlink" Target="http://www.clker.com/clipart-fish-silhouette-2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evice&#10;&#10;Description automatically generated">
            <a:extLst>
              <a:ext uri="{FF2B5EF4-FFF2-40B4-BE49-F238E27FC236}">
                <a16:creationId xmlns:a16="http://schemas.microsoft.com/office/drawing/2014/main" id="{CB7367FB-AEB7-FC4E-8D5B-F4DF5BD27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"/>
            <a:ext cx="9144000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4948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990E9-B529-E348-8F10-A627246AC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FB973E-8545-B748-9CC4-904BAA60783E}"/>
              </a:ext>
            </a:extLst>
          </p:cNvPr>
          <p:cNvSpPr txBox="1">
            <a:spLocks/>
          </p:cNvSpPr>
          <p:nvPr/>
        </p:nvSpPr>
        <p:spPr>
          <a:xfrm>
            <a:off x="1143000" y="1047750"/>
            <a:ext cx="68580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cs typeface="Gill Sans SemiBold" panose="020B0502020104020203" pitchFamily="34" charset="-79"/>
              </a:rPr>
              <a:t>Following Jesus </a:t>
            </a:r>
            <a:r>
              <a:rPr lang="en-US" sz="6000" dirty="0">
                <a:cs typeface="Gill Sans SemiBold" panose="020B0502020104020203" pitchFamily="34" charset="-79"/>
              </a:rPr>
              <a:t>can allow others to share in the blessing.</a:t>
            </a:r>
          </a:p>
        </p:txBody>
      </p:sp>
    </p:spTree>
    <p:extLst>
      <p:ext uri="{BB962C8B-B14F-4D97-AF65-F5344CB8AC3E}">
        <p14:creationId xmlns:p14="http://schemas.microsoft.com/office/powerpoint/2010/main" val="403531468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990E9-B529-E348-8F10-A627246AC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FB973E-8545-B748-9CC4-904BAA60783E}"/>
              </a:ext>
            </a:extLst>
          </p:cNvPr>
          <p:cNvSpPr txBox="1">
            <a:spLocks/>
          </p:cNvSpPr>
          <p:nvPr/>
        </p:nvSpPr>
        <p:spPr>
          <a:xfrm>
            <a:off x="91440" y="1047750"/>
            <a:ext cx="896112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5100" b="1" dirty="0">
                <a:solidFill>
                  <a:srgbClr val="C00000"/>
                </a:solidFill>
                <a:cs typeface="Gill Sans SemiBold" panose="020B0502020104020203" pitchFamily="34" charset="-79"/>
              </a:rPr>
              <a:t>Following Jesus</a:t>
            </a:r>
          </a:p>
          <a:p>
            <a:pPr algn="ctr"/>
            <a:r>
              <a:rPr lang="en-US" sz="5100" dirty="0">
                <a:cs typeface="Gill Sans SemiBold" panose="020B0502020104020203" pitchFamily="34" charset="-79"/>
              </a:rPr>
              <a:t>allows you to share in God’s great work throughout the world.</a:t>
            </a:r>
          </a:p>
        </p:txBody>
      </p:sp>
    </p:spTree>
    <p:extLst>
      <p:ext uri="{BB962C8B-B14F-4D97-AF65-F5344CB8AC3E}">
        <p14:creationId xmlns:p14="http://schemas.microsoft.com/office/powerpoint/2010/main" val="181860264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F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828DA8-95CE-B140-B3A2-0E26922B8F59}"/>
              </a:ext>
            </a:extLst>
          </p:cNvPr>
          <p:cNvSpPr txBox="1"/>
          <p:nvPr/>
        </p:nvSpPr>
        <p:spPr>
          <a:xfrm>
            <a:off x="914400" y="29527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EDF4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For the purpose of following the command of Christ to make disciples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47137F-E0CA-0743-ADEC-065FCB75BAB7}"/>
              </a:ext>
            </a:extLst>
          </p:cNvPr>
          <p:cNvSpPr txBox="1"/>
          <p:nvPr/>
        </p:nvSpPr>
        <p:spPr>
          <a:xfrm>
            <a:off x="1188720" y="1875741"/>
            <a:ext cx="676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SUNDAY EVENINGS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87EC67-9896-4243-874B-3D433BCF7A2E}"/>
              </a:ext>
            </a:extLst>
          </p:cNvPr>
          <p:cNvSpPr txBox="1"/>
          <p:nvPr/>
        </p:nvSpPr>
        <p:spPr>
          <a:xfrm>
            <a:off x="2926080" y="1305609"/>
            <a:ext cx="329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Maximizing our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CC10D3-50FC-0449-95EB-71C9604F5159}"/>
              </a:ext>
            </a:extLst>
          </p:cNvPr>
          <p:cNvSpPr txBox="1"/>
          <p:nvPr/>
        </p:nvSpPr>
        <p:spPr>
          <a:xfrm>
            <a:off x="76200" y="3572"/>
            <a:ext cx="5486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New Sunday PM schedule beginning September 1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962DC7C-78F3-1747-AB5C-CBF049DFCB32}"/>
              </a:ext>
            </a:extLst>
          </p:cNvPr>
          <p:cNvCxnSpPr/>
          <p:nvPr/>
        </p:nvCxnSpPr>
        <p:spPr>
          <a:xfrm>
            <a:off x="1585546" y="2784228"/>
            <a:ext cx="6035040" cy="0"/>
          </a:xfrm>
          <a:prstGeom prst="line">
            <a:avLst/>
          </a:prstGeom>
          <a:ln>
            <a:solidFill>
              <a:srgbClr val="FED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4A9BBCF-807E-1A45-ACD9-04CAAE7AA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37"/>
          <a:stretch/>
        </p:blipFill>
        <p:spPr>
          <a:xfrm>
            <a:off x="3078279" y="2959504"/>
            <a:ext cx="5308600" cy="212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86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B1552E4A-E8F2-D148-8554-402FE33B0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"/>
            <a:ext cx="9144000" cy="51480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69E0AA-847F-D84A-BD29-F4D8631FA083}"/>
              </a:ext>
            </a:extLst>
          </p:cNvPr>
          <p:cNvSpPr txBox="1"/>
          <p:nvPr/>
        </p:nvSpPr>
        <p:spPr>
          <a:xfrm>
            <a:off x="2743200" y="209550"/>
            <a:ext cx="566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Casting our nets to catch people and make disciples</a:t>
            </a: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EA3DFE50-13D5-8C4F-B5E4-DB8602313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2830068"/>
            <a:ext cx="4206240" cy="2313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5A5941-066E-1849-890E-7755E57A68D7}"/>
              </a:ext>
            </a:extLst>
          </p:cNvPr>
          <p:cNvSpPr txBox="1"/>
          <p:nvPr/>
        </p:nvSpPr>
        <p:spPr>
          <a:xfrm>
            <a:off x="2103120" y="3325064"/>
            <a:ext cx="1478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We must be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:</a:t>
            </a:r>
          </a:p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Deliberate</a:t>
            </a:r>
          </a:p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Determined </a:t>
            </a:r>
          </a:p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Decisive </a:t>
            </a:r>
          </a:p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Devoted</a:t>
            </a:r>
          </a:p>
        </p:txBody>
      </p:sp>
    </p:spTree>
    <p:extLst>
      <p:ext uri="{BB962C8B-B14F-4D97-AF65-F5344CB8AC3E}">
        <p14:creationId xmlns:p14="http://schemas.microsoft.com/office/powerpoint/2010/main" val="220201418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3C46FE5-6197-DD43-B828-4F6CEF18C224}"/>
              </a:ext>
            </a:extLst>
          </p:cNvPr>
          <p:cNvGraphicFramePr>
            <a:graphicFrameLocks noGrp="1"/>
          </p:cNvGraphicFramePr>
          <p:nvPr/>
        </p:nvGraphicFramePr>
        <p:xfrm>
          <a:off x="0" y="-3213"/>
          <a:ext cx="9144000" cy="5148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18821845"/>
                    </a:ext>
                  </a:extLst>
                </a:gridCol>
                <a:gridCol w="1470660">
                  <a:extLst>
                    <a:ext uri="{9D8B030D-6E8A-4147-A177-3AD203B41FA5}">
                      <a16:colId xmlns:a16="http://schemas.microsoft.com/office/drawing/2014/main" val="4122660083"/>
                    </a:ext>
                  </a:extLst>
                </a:gridCol>
                <a:gridCol w="7292340">
                  <a:extLst>
                    <a:ext uri="{9D8B030D-6E8A-4147-A177-3AD203B41FA5}">
                      <a16:colId xmlns:a16="http://schemas.microsoft.com/office/drawing/2014/main" val="2636916223"/>
                    </a:ext>
                  </a:extLst>
                </a:gridCol>
              </a:tblGrid>
              <a:tr h="519514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EDF4F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GOAL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REASON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303585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D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5804004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649074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8020620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0519954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2837553"/>
                  </a:ext>
                </a:extLst>
              </a:tr>
              <a:tr h="51951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P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1526832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L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7420813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2347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23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3C46FE5-6197-DD43-B828-4F6CEF18C224}"/>
              </a:ext>
            </a:extLst>
          </p:cNvPr>
          <p:cNvGraphicFramePr>
            <a:graphicFrameLocks noGrp="1"/>
          </p:cNvGraphicFramePr>
          <p:nvPr/>
        </p:nvGraphicFramePr>
        <p:xfrm>
          <a:off x="0" y="-3213"/>
          <a:ext cx="9144000" cy="5148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18821845"/>
                    </a:ext>
                  </a:extLst>
                </a:gridCol>
                <a:gridCol w="1470660">
                  <a:extLst>
                    <a:ext uri="{9D8B030D-6E8A-4147-A177-3AD203B41FA5}">
                      <a16:colId xmlns:a16="http://schemas.microsoft.com/office/drawing/2014/main" val="4122660083"/>
                    </a:ext>
                  </a:extLst>
                </a:gridCol>
                <a:gridCol w="7292340">
                  <a:extLst>
                    <a:ext uri="{9D8B030D-6E8A-4147-A177-3AD203B41FA5}">
                      <a16:colId xmlns:a16="http://schemas.microsoft.com/office/drawing/2014/main" val="2636916223"/>
                    </a:ext>
                  </a:extLst>
                </a:gridCol>
              </a:tblGrid>
              <a:tr h="519514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EDF4F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GOAL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REASON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303585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D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C00000"/>
                          </a:solidFill>
                        </a:rPr>
                        <a:t>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Allow more of our people to be doers of the Word</a:t>
                      </a: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5804004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649074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8020620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0519954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2837553"/>
                  </a:ext>
                </a:extLst>
              </a:tr>
              <a:tr h="51951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P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1526832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L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7420813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2347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66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3C46FE5-6197-DD43-B828-4F6CEF18C224}"/>
              </a:ext>
            </a:extLst>
          </p:cNvPr>
          <p:cNvGraphicFramePr>
            <a:graphicFrameLocks noGrp="1"/>
          </p:cNvGraphicFramePr>
          <p:nvPr/>
        </p:nvGraphicFramePr>
        <p:xfrm>
          <a:off x="0" y="-3213"/>
          <a:ext cx="9144000" cy="5148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18821845"/>
                    </a:ext>
                  </a:extLst>
                </a:gridCol>
                <a:gridCol w="1470660">
                  <a:extLst>
                    <a:ext uri="{9D8B030D-6E8A-4147-A177-3AD203B41FA5}">
                      <a16:colId xmlns:a16="http://schemas.microsoft.com/office/drawing/2014/main" val="4122660083"/>
                    </a:ext>
                  </a:extLst>
                </a:gridCol>
                <a:gridCol w="7292340">
                  <a:extLst>
                    <a:ext uri="{9D8B030D-6E8A-4147-A177-3AD203B41FA5}">
                      <a16:colId xmlns:a16="http://schemas.microsoft.com/office/drawing/2014/main" val="2636916223"/>
                    </a:ext>
                  </a:extLst>
                </a:gridCol>
              </a:tblGrid>
              <a:tr h="519514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EDF4F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GOAL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REASON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303585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D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C00000"/>
                          </a:solidFill>
                        </a:rPr>
                        <a:t>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Allow more of our people to be doers of the Word</a:t>
                      </a: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5804004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C00000"/>
                          </a:solidFill>
                        </a:rPr>
                        <a:t>Increase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Expand our opportunity for ministry and more ministries</a:t>
                      </a: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649074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8020620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0519954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2837553"/>
                  </a:ext>
                </a:extLst>
              </a:tr>
              <a:tr h="51951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P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1526832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L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7420813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2347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04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3C46FE5-6197-DD43-B828-4F6CEF18C224}"/>
              </a:ext>
            </a:extLst>
          </p:cNvPr>
          <p:cNvGraphicFramePr>
            <a:graphicFrameLocks noGrp="1"/>
          </p:cNvGraphicFramePr>
          <p:nvPr/>
        </p:nvGraphicFramePr>
        <p:xfrm>
          <a:off x="0" y="-3213"/>
          <a:ext cx="9144000" cy="5148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18821845"/>
                    </a:ext>
                  </a:extLst>
                </a:gridCol>
                <a:gridCol w="1470660">
                  <a:extLst>
                    <a:ext uri="{9D8B030D-6E8A-4147-A177-3AD203B41FA5}">
                      <a16:colId xmlns:a16="http://schemas.microsoft.com/office/drawing/2014/main" val="4122660083"/>
                    </a:ext>
                  </a:extLst>
                </a:gridCol>
                <a:gridCol w="7292340">
                  <a:extLst>
                    <a:ext uri="{9D8B030D-6E8A-4147-A177-3AD203B41FA5}">
                      <a16:colId xmlns:a16="http://schemas.microsoft.com/office/drawing/2014/main" val="2636916223"/>
                    </a:ext>
                  </a:extLst>
                </a:gridCol>
              </a:tblGrid>
              <a:tr h="519514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EDF4F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GOAL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REASON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303585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D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C00000"/>
                          </a:solidFill>
                        </a:rPr>
                        <a:t>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Allow more of our people to be doers of the Word</a:t>
                      </a: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5804004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C00000"/>
                          </a:solidFill>
                        </a:rPr>
                        <a:t>Increase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Expand our opportunity for ministry and more ministries</a:t>
                      </a: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649074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C00000"/>
                          </a:solidFill>
                        </a:rPr>
                        <a:t>Steward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Better stewards of time (God’s, others’, and ours’)</a:t>
                      </a: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8020620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0519954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2837553"/>
                  </a:ext>
                </a:extLst>
              </a:tr>
              <a:tr h="51951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P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1526832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L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7420813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2347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58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3C46FE5-6197-DD43-B828-4F6CEF18C224}"/>
              </a:ext>
            </a:extLst>
          </p:cNvPr>
          <p:cNvGraphicFramePr>
            <a:graphicFrameLocks noGrp="1"/>
          </p:cNvGraphicFramePr>
          <p:nvPr/>
        </p:nvGraphicFramePr>
        <p:xfrm>
          <a:off x="0" y="-3213"/>
          <a:ext cx="9144000" cy="5148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18821845"/>
                    </a:ext>
                  </a:extLst>
                </a:gridCol>
                <a:gridCol w="1470660">
                  <a:extLst>
                    <a:ext uri="{9D8B030D-6E8A-4147-A177-3AD203B41FA5}">
                      <a16:colId xmlns:a16="http://schemas.microsoft.com/office/drawing/2014/main" val="4122660083"/>
                    </a:ext>
                  </a:extLst>
                </a:gridCol>
                <a:gridCol w="7292340">
                  <a:extLst>
                    <a:ext uri="{9D8B030D-6E8A-4147-A177-3AD203B41FA5}">
                      <a16:colId xmlns:a16="http://schemas.microsoft.com/office/drawing/2014/main" val="2636916223"/>
                    </a:ext>
                  </a:extLst>
                </a:gridCol>
              </a:tblGrid>
              <a:tr h="519514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EDF4F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GOAL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REASON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303585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D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C00000"/>
                          </a:solidFill>
                        </a:rPr>
                        <a:t>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Allow more of our people to be doers of the Word</a:t>
                      </a: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5804004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C00000"/>
                          </a:solidFill>
                        </a:rPr>
                        <a:t>Increase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Expand our opportunity for ministry and more ministries</a:t>
                      </a: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649074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C00000"/>
                          </a:solidFill>
                        </a:rPr>
                        <a:t>Steward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Better stewards of time (God’s, others’, and ours’)</a:t>
                      </a: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8020620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C00000"/>
                          </a:solidFill>
                        </a:rPr>
                        <a:t>Center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Not doing away with ministry – strategic focus for more</a:t>
                      </a: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0519954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2837553"/>
                  </a:ext>
                </a:extLst>
              </a:tr>
              <a:tr h="51951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P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1526832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L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7420813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2347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47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3C46FE5-6197-DD43-B828-4F6CEF18C224}"/>
              </a:ext>
            </a:extLst>
          </p:cNvPr>
          <p:cNvGraphicFramePr>
            <a:graphicFrameLocks noGrp="1"/>
          </p:cNvGraphicFramePr>
          <p:nvPr/>
        </p:nvGraphicFramePr>
        <p:xfrm>
          <a:off x="0" y="-3213"/>
          <a:ext cx="9144000" cy="5148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18821845"/>
                    </a:ext>
                  </a:extLst>
                </a:gridCol>
                <a:gridCol w="1470660">
                  <a:extLst>
                    <a:ext uri="{9D8B030D-6E8A-4147-A177-3AD203B41FA5}">
                      <a16:colId xmlns:a16="http://schemas.microsoft.com/office/drawing/2014/main" val="4122660083"/>
                    </a:ext>
                  </a:extLst>
                </a:gridCol>
                <a:gridCol w="7292340">
                  <a:extLst>
                    <a:ext uri="{9D8B030D-6E8A-4147-A177-3AD203B41FA5}">
                      <a16:colId xmlns:a16="http://schemas.microsoft.com/office/drawing/2014/main" val="2636916223"/>
                    </a:ext>
                  </a:extLst>
                </a:gridCol>
              </a:tblGrid>
              <a:tr h="519514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EDF4F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GOAL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REASON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303585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D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C00000"/>
                          </a:solidFill>
                        </a:rPr>
                        <a:t>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Allow more of our people to be doers of the Word</a:t>
                      </a: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5804004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C00000"/>
                          </a:solidFill>
                        </a:rPr>
                        <a:t>Increase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Expand our opportunity for ministry and more ministries</a:t>
                      </a: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649074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C00000"/>
                          </a:solidFill>
                        </a:rPr>
                        <a:t>Steward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Better stewards of time (God’s, others’, and ours’)</a:t>
                      </a: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8020620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C00000"/>
                          </a:solidFill>
                        </a:rPr>
                        <a:t>Center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Not doing away with ministry – strategic focus for more</a:t>
                      </a: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0519954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C00000"/>
                          </a:solidFill>
                        </a:rPr>
                        <a:t>Innovate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Transforming our methods to reach/minister to more people</a:t>
                      </a: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2837553"/>
                  </a:ext>
                </a:extLst>
              </a:tr>
              <a:tr h="51951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P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1526832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L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7420813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2347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64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292FFE-1F9A-D446-BFE8-0A558B4AC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4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8F6999-9C13-E743-98EA-277F64775529}"/>
              </a:ext>
            </a:extLst>
          </p:cNvPr>
          <p:cNvSpPr txBox="1">
            <a:spLocks noChangeAspect="1"/>
          </p:cNvSpPr>
          <p:nvPr/>
        </p:nvSpPr>
        <p:spPr>
          <a:xfrm>
            <a:off x="1188720" y="1166158"/>
            <a:ext cx="676656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6000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Casting Our</a:t>
            </a:r>
          </a:p>
          <a:p>
            <a:pPr algn="ctr"/>
            <a:r>
              <a:rPr lang="en-US" sz="6000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Net</a:t>
            </a:r>
            <a:endParaRPr lang="en-US" sz="6000" b="1" dirty="0">
              <a:solidFill>
                <a:schemeClr val="bg1"/>
              </a:solidFill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6D2FEA-15BC-C547-B279-012F39FC1E69}"/>
              </a:ext>
            </a:extLst>
          </p:cNvPr>
          <p:cNvSpPr txBox="1"/>
          <p:nvPr/>
        </p:nvSpPr>
        <p:spPr>
          <a:xfrm>
            <a:off x="3566160" y="3333750"/>
            <a:ext cx="201168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800" b="1" dirty="0">
                <a:solidFill>
                  <a:srgbClr val="30AAE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Luke 5:1-11</a:t>
            </a:r>
          </a:p>
        </p:txBody>
      </p:sp>
    </p:spTree>
    <p:extLst>
      <p:ext uri="{BB962C8B-B14F-4D97-AF65-F5344CB8AC3E}">
        <p14:creationId xmlns:p14="http://schemas.microsoft.com/office/powerpoint/2010/main" val="357688032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3C46FE5-6197-DD43-B828-4F6CEF18C224}"/>
              </a:ext>
            </a:extLst>
          </p:cNvPr>
          <p:cNvGraphicFramePr>
            <a:graphicFrameLocks noGrp="1"/>
          </p:cNvGraphicFramePr>
          <p:nvPr/>
        </p:nvGraphicFramePr>
        <p:xfrm>
          <a:off x="0" y="-3213"/>
          <a:ext cx="9144000" cy="5148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18821845"/>
                    </a:ext>
                  </a:extLst>
                </a:gridCol>
                <a:gridCol w="1470660">
                  <a:extLst>
                    <a:ext uri="{9D8B030D-6E8A-4147-A177-3AD203B41FA5}">
                      <a16:colId xmlns:a16="http://schemas.microsoft.com/office/drawing/2014/main" val="4122660083"/>
                    </a:ext>
                  </a:extLst>
                </a:gridCol>
                <a:gridCol w="7292340">
                  <a:extLst>
                    <a:ext uri="{9D8B030D-6E8A-4147-A177-3AD203B41FA5}">
                      <a16:colId xmlns:a16="http://schemas.microsoft.com/office/drawing/2014/main" val="2636916223"/>
                    </a:ext>
                  </a:extLst>
                </a:gridCol>
              </a:tblGrid>
              <a:tr h="519514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EDF4F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GOAL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REASON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303585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D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C00000"/>
                          </a:solidFill>
                        </a:rPr>
                        <a:t>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Allow more of our people to be doers of the Word</a:t>
                      </a: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5804004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C00000"/>
                          </a:solidFill>
                        </a:rPr>
                        <a:t>Increase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Expand our opportunity for ministry and more ministries</a:t>
                      </a: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649074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C00000"/>
                          </a:solidFill>
                        </a:rPr>
                        <a:t>Steward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Better stewards of time (God’s, others’, and ours’)</a:t>
                      </a: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8020620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C00000"/>
                          </a:solidFill>
                        </a:rPr>
                        <a:t>Center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Not doing away with ministry – strategic focus for more</a:t>
                      </a: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0519954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C00000"/>
                          </a:solidFill>
                        </a:rPr>
                        <a:t>Innovate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Transforming our methods to reach/minister to more people</a:t>
                      </a: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2837553"/>
                  </a:ext>
                </a:extLst>
              </a:tr>
              <a:tr h="51951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P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C00000"/>
                          </a:solidFill>
                        </a:rPr>
                        <a:t>Prepare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Getting the next generation ready for the future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1526832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L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7420813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2347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71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3C46FE5-6197-DD43-B828-4F6CEF18C224}"/>
              </a:ext>
            </a:extLst>
          </p:cNvPr>
          <p:cNvGraphicFramePr>
            <a:graphicFrameLocks noGrp="1"/>
          </p:cNvGraphicFramePr>
          <p:nvPr/>
        </p:nvGraphicFramePr>
        <p:xfrm>
          <a:off x="0" y="-3213"/>
          <a:ext cx="9144000" cy="5148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18821845"/>
                    </a:ext>
                  </a:extLst>
                </a:gridCol>
                <a:gridCol w="1470660">
                  <a:extLst>
                    <a:ext uri="{9D8B030D-6E8A-4147-A177-3AD203B41FA5}">
                      <a16:colId xmlns:a16="http://schemas.microsoft.com/office/drawing/2014/main" val="4122660083"/>
                    </a:ext>
                  </a:extLst>
                </a:gridCol>
                <a:gridCol w="7292340">
                  <a:extLst>
                    <a:ext uri="{9D8B030D-6E8A-4147-A177-3AD203B41FA5}">
                      <a16:colId xmlns:a16="http://schemas.microsoft.com/office/drawing/2014/main" val="2636916223"/>
                    </a:ext>
                  </a:extLst>
                </a:gridCol>
              </a:tblGrid>
              <a:tr h="519514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EDF4F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GOAL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REASON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303585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D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C00000"/>
                          </a:solidFill>
                        </a:rPr>
                        <a:t>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Allow more of our people to be doers of the Word</a:t>
                      </a: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5804004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C00000"/>
                          </a:solidFill>
                        </a:rPr>
                        <a:t>Increase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Expand our opportunity for ministry and more ministries</a:t>
                      </a: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649074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C00000"/>
                          </a:solidFill>
                        </a:rPr>
                        <a:t>Steward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Better stewards of time (God’s, others’, and ours’)</a:t>
                      </a: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8020620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C00000"/>
                          </a:solidFill>
                        </a:rPr>
                        <a:t>Center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Not doing away with ministry – strategic focus for more</a:t>
                      </a: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0519954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C00000"/>
                          </a:solidFill>
                        </a:rPr>
                        <a:t>Innovate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Transforming our methods to reach/minister to more people</a:t>
                      </a: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2837553"/>
                  </a:ext>
                </a:extLst>
              </a:tr>
              <a:tr h="51951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P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C00000"/>
                          </a:solidFill>
                        </a:rPr>
                        <a:t>Prepare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Getting the next generation ready for the future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1526832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L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C00000"/>
                          </a:solidFill>
                        </a:rPr>
                        <a:t>Leverage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Maximizing Sundays for the Kingdom of God</a:t>
                      </a: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7420813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2347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31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3C46FE5-6197-DD43-B828-4F6CEF18C224}"/>
              </a:ext>
            </a:extLst>
          </p:cNvPr>
          <p:cNvGraphicFramePr>
            <a:graphicFrameLocks noGrp="1"/>
          </p:cNvGraphicFramePr>
          <p:nvPr/>
        </p:nvGraphicFramePr>
        <p:xfrm>
          <a:off x="0" y="-3213"/>
          <a:ext cx="9144000" cy="5148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18821845"/>
                    </a:ext>
                  </a:extLst>
                </a:gridCol>
                <a:gridCol w="1470660">
                  <a:extLst>
                    <a:ext uri="{9D8B030D-6E8A-4147-A177-3AD203B41FA5}">
                      <a16:colId xmlns:a16="http://schemas.microsoft.com/office/drawing/2014/main" val="4122660083"/>
                    </a:ext>
                  </a:extLst>
                </a:gridCol>
                <a:gridCol w="7292340">
                  <a:extLst>
                    <a:ext uri="{9D8B030D-6E8A-4147-A177-3AD203B41FA5}">
                      <a16:colId xmlns:a16="http://schemas.microsoft.com/office/drawing/2014/main" val="2636916223"/>
                    </a:ext>
                  </a:extLst>
                </a:gridCol>
              </a:tblGrid>
              <a:tr h="519514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EDF4F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GOAL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REASON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303585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D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C00000"/>
                          </a:solidFill>
                        </a:rPr>
                        <a:t>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Allow more of our people to be doers of the Word</a:t>
                      </a: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5804004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C00000"/>
                          </a:solidFill>
                        </a:rPr>
                        <a:t>Increase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Expand our opportunity for ministry and more ministries</a:t>
                      </a: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649074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C00000"/>
                          </a:solidFill>
                        </a:rPr>
                        <a:t>Steward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Better stewards of time (God’s, others’, and ours’)</a:t>
                      </a: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8020620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C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C00000"/>
                          </a:solidFill>
                        </a:rPr>
                        <a:t>Center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Not doing away with ministry – strategic focus for more</a:t>
                      </a: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0519954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I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C00000"/>
                          </a:solidFill>
                        </a:rPr>
                        <a:t>Innovate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Transforming our methods to reach/minister to more people</a:t>
                      </a: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2837553"/>
                  </a:ext>
                </a:extLst>
              </a:tr>
              <a:tr h="51951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P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C00000"/>
                          </a:solidFill>
                        </a:rPr>
                        <a:t>Prepare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Getting the next generation ready for the future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1526832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L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C00000"/>
                          </a:solidFill>
                        </a:rPr>
                        <a:t>Leverage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Maximizing Sundays for the Kingdom of God</a:t>
                      </a: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7420813"/>
                  </a:ext>
                </a:extLst>
              </a:tr>
              <a:tr h="5870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EDF4F"/>
                          </a:solidFill>
                        </a:rPr>
                        <a:t>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C00000"/>
                          </a:solidFill>
                        </a:rPr>
                        <a:t>Effective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Changing to be better in what we do and how we do it</a:t>
                      </a:r>
                      <a:endParaRPr lang="en-US" sz="21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2347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2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4331571-DD96-D745-B790-A9AE45A89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71E78B-0AE8-6542-BF25-76B947F3BAE4}"/>
              </a:ext>
            </a:extLst>
          </p:cNvPr>
          <p:cNvSpPr txBox="1"/>
          <p:nvPr/>
        </p:nvSpPr>
        <p:spPr>
          <a:xfrm>
            <a:off x="0" y="1223992"/>
            <a:ext cx="91440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700" dirty="0">
                <a:solidFill>
                  <a:prstClr val="black"/>
                </a:solidFill>
              </a:rPr>
              <a:t>We have no greater purpose in life than to </a:t>
            </a:r>
            <a:r>
              <a:rPr lang="en-US" sz="4700" b="1" dirty="0">
                <a:solidFill>
                  <a:srgbClr val="C00000"/>
                </a:solidFill>
              </a:rPr>
              <a:t>follow Jesus</a:t>
            </a:r>
            <a:r>
              <a:rPr lang="en-US" sz="4700" dirty="0">
                <a:solidFill>
                  <a:prstClr val="black"/>
                </a:solidFill>
              </a:rPr>
              <a:t> and catch men for Him.</a:t>
            </a:r>
            <a:endParaRPr kumimoji="0" lang="en-US" sz="47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45699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4331571-DD96-D745-B790-A9AE45A89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4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D15F36-61AE-5C43-9340-622EF45905A4}"/>
              </a:ext>
            </a:extLst>
          </p:cNvPr>
          <p:cNvSpPr txBox="1">
            <a:spLocks/>
          </p:cNvSpPr>
          <p:nvPr/>
        </p:nvSpPr>
        <p:spPr>
          <a:xfrm>
            <a:off x="640080" y="678924"/>
            <a:ext cx="7863840" cy="29260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defRPr/>
            </a:pPr>
            <a:r>
              <a:rPr lang="en-US" sz="6000" dirty="0">
                <a:solidFill>
                  <a:prstClr val="black"/>
                </a:solidFill>
              </a:rPr>
              <a:t>7 truths about </a:t>
            </a:r>
            <a:r>
              <a:rPr lang="en-US" sz="6000" b="1" dirty="0">
                <a:solidFill>
                  <a:srgbClr val="C00000"/>
                </a:solidFill>
              </a:rPr>
              <a:t>following Jesus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>
                <a:solidFill>
                  <a:prstClr val="black"/>
                </a:solidFill>
              </a:rPr>
              <a:t>and </a:t>
            </a:r>
            <a:r>
              <a:rPr lang="en-US" sz="6000" b="1" dirty="0">
                <a:solidFill>
                  <a:srgbClr val="C00000"/>
                </a:solidFill>
              </a:rPr>
              <a:t>making disciples</a:t>
            </a:r>
            <a:r>
              <a:rPr lang="en-US" sz="6000" dirty="0">
                <a:solidFill>
                  <a:prstClr val="black"/>
                </a:solidFill>
              </a:rPr>
              <a:t>: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96523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1CCB3-0AC3-DF4E-A984-A4618538C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4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47AD99-D1D5-F64A-A3E4-15E874BF4370}"/>
              </a:ext>
            </a:extLst>
          </p:cNvPr>
          <p:cNvSpPr txBox="1">
            <a:spLocks/>
          </p:cNvSpPr>
          <p:nvPr/>
        </p:nvSpPr>
        <p:spPr>
          <a:xfrm>
            <a:off x="1508760" y="1047750"/>
            <a:ext cx="612648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cs typeface="Gill Sans SemiBold" panose="020B0502020104020203" pitchFamily="34" charset="-79"/>
              </a:rPr>
              <a:t>Following Jesus </a:t>
            </a:r>
            <a:r>
              <a:rPr lang="en-US" sz="6000" dirty="0">
                <a:cs typeface="Gill Sans SemiBold" panose="020B0502020104020203" pitchFamily="34" charset="-79"/>
              </a:rPr>
              <a:t>is never a small thing.</a:t>
            </a:r>
          </a:p>
        </p:txBody>
      </p:sp>
    </p:spTree>
    <p:extLst>
      <p:ext uri="{BB962C8B-B14F-4D97-AF65-F5344CB8AC3E}">
        <p14:creationId xmlns:p14="http://schemas.microsoft.com/office/powerpoint/2010/main" val="127515751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0A3C61-FE16-5B47-8837-E3A0B148D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0"/>
            <a:ext cx="9144000" cy="5148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6A2AD4-E3A5-FA48-B144-516299C6299E}"/>
              </a:ext>
            </a:extLst>
          </p:cNvPr>
          <p:cNvSpPr txBox="1">
            <a:spLocks/>
          </p:cNvSpPr>
          <p:nvPr/>
        </p:nvSpPr>
        <p:spPr>
          <a:xfrm>
            <a:off x="1280160" y="1047750"/>
            <a:ext cx="658368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cs typeface="Gill Sans SemiBold" panose="020B0502020104020203" pitchFamily="34" charset="-79"/>
              </a:rPr>
              <a:t>Following Jesus </a:t>
            </a:r>
            <a:r>
              <a:rPr lang="en-US" sz="6000" dirty="0">
                <a:cs typeface="Gill Sans SemiBold" panose="020B0502020104020203" pitchFamily="34" charset="-79"/>
              </a:rPr>
              <a:t>is never routine.</a:t>
            </a:r>
          </a:p>
        </p:txBody>
      </p:sp>
    </p:spTree>
    <p:extLst>
      <p:ext uri="{BB962C8B-B14F-4D97-AF65-F5344CB8AC3E}">
        <p14:creationId xmlns:p14="http://schemas.microsoft.com/office/powerpoint/2010/main" val="396109579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990E9-B529-E348-8F10-A627246AC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FB973E-8545-B748-9CC4-904BAA60783E}"/>
              </a:ext>
            </a:extLst>
          </p:cNvPr>
          <p:cNvSpPr txBox="1">
            <a:spLocks/>
          </p:cNvSpPr>
          <p:nvPr/>
        </p:nvSpPr>
        <p:spPr>
          <a:xfrm>
            <a:off x="1143000" y="1047750"/>
            <a:ext cx="68580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cs typeface="Gill Sans SemiBold" panose="020B0502020104020203" pitchFamily="34" charset="-79"/>
              </a:rPr>
              <a:t>Following Jesus </a:t>
            </a:r>
            <a:r>
              <a:rPr lang="en-US" sz="6000" dirty="0">
                <a:cs typeface="Gill Sans SemiBold" panose="020B0502020104020203" pitchFamily="34" charset="-79"/>
              </a:rPr>
              <a:t>may seem unrealistic, even unfair.</a:t>
            </a:r>
          </a:p>
        </p:txBody>
      </p:sp>
    </p:spTree>
    <p:extLst>
      <p:ext uri="{BB962C8B-B14F-4D97-AF65-F5344CB8AC3E}">
        <p14:creationId xmlns:p14="http://schemas.microsoft.com/office/powerpoint/2010/main" val="155198855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990E9-B529-E348-8F10-A627246AC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FB973E-8545-B748-9CC4-904BAA60783E}"/>
              </a:ext>
            </a:extLst>
          </p:cNvPr>
          <p:cNvSpPr txBox="1">
            <a:spLocks/>
          </p:cNvSpPr>
          <p:nvPr/>
        </p:nvSpPr>
        <p:spPr>
          <a:xfrm>
            <a:off x="1143000" y="1047750"/>
            <a:ext cx="68580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cs typeface="Gill Sans SemiBold" panose="020B0502020104020203" pitchFamily="34" charset="-79"/>
              </a:rPr>
              <a:t>Following Jesus</a:t>
            </a:r>
          </a:p>
          <a:p>
            <a:pPr algn="ctr"/>
            <a:r>
              <a:rPr lang="en-US" sz="6000" dirty="0">
                <a:cs typeface="Gill Sans SemiBold" panose="020B0502020104020203" pitchFamily="34" charset="-79"/>
              </a:rPr>
              <a:t>is simply taking God at His Word.</a:t>
            </a:r>
          </a:p>
        </p:txBody>
      </p:sp>
    </p:spTree>
    <p:extLst>
      <p:ext uri="{BB962C8B-B14F-4D97-AF65-F5344CB8AC3E}">
        <p14:creationId xmlns:p14="http://schemas.microsoft.com/office/powerpoint/2010/main" val="18403782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990E9-B529-E348-8F10-A627246AC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FB973E-8545-B748-9CC4-904BAA60783E}"/>
              </a:ext>
            </a:extLst>
          </p:cNvPr>
          <p:cNvSpPr txBox="1">
            <a:spLocks/>
          </p:cNvSpPr>
          <p:nvPr/>
        </p:nvSpPr>
        <p:spPr>
          <a:xfrm>
            <a:off x="1508760" y="1047750"/>
            <a:ext cx="612648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cs typeface="Gill Sans SemiBold" panose="020B0502020104020203" pitchFamily="34" charset="-79"/>
              </a:rPr>
              <a:t>Following Jesus </a:t>
            </a:r>
            <a:r>
              <a:rPr lang="en-US" sz="6000" dirty="0">
                <a:cs typeface="Gill Sans SemiBold" panose="020B0502020104020203" pitchFamily="34" charset="-79"/>
              </a:rPr>
              <a:t>can lead to great blessing.</a:t>
            </a:r>
          </a:p>
        </p:txBody>
      </p:sp>
    </p:spTree>
    <p:extLst>
      <p:ext uri="{BB962C8B-B14F-4D97-AF65-F5344CB8AC3E}">
        <p14:creationId xmlns:p14="http://schemas.microsoft.com/office/powerpoint/2010/main" val="2390738460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Harvest Celebration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ppt/theme/theme17.xml><?xml version="1.0" encoding="utf-8"?>
<a:theme xmlns:a="http://schemas.openxmlformats.org/drawingml/2006/main" name="1_Prefab">
  <a:themeElements>
    <a:clrScheme name="Prefab">
      <a:dk1>
        <a:sysClr val="windowText" lastClr="000000"/>
      </a:dk1>
      <a:lt1>
        <a:sysClr val="window" lastClr="FFFFFF"/>
      </a:lt1>
      <a:dk2>
        <a:srgbClr val="5D5C64"/>
      </a:dk2>
      <a:lt2>
        <a:srgbClr val="E4D9BE"/>
      </a:lt2>
      <a:accent1>
        <a:srgbClr val="E0B62E"/>
      </a:accent1>
      <a:accent2>
        <a:srgbClr val="E6632E"/>
      </a:accent2>
      <a:accent3>
        <a:srgbClr val="73C1C7"/>
      </a:accent3>
      <a:accent4>
        <a:srgbClr val="75964C"/>
      </a:accent4>
      <a:accent5>
        <a:srgbClr val="C78C45"/>
      </a:accent5>
      <a:accent6>
        <a:srgbClr val="BCA076"/>
      </a:accent6>
      <a:hlink>
        <a:srgbClr val="CF3B0D"/>
      </a:hlink>
      <a:folHlink>
        <a:srgbClr val="7E756C"/>
      </a:folHlink>
    </a:clrScheme>
    <a:fontScheme name="Prefab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refab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0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17000"/>
                <a:satMod val="350000"/>
              </a:schemeClr>
            </a:gs>
          </a:gsLst>
          <a:lin ang="4000000" scaled="1"/>
        </a:gra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0000" algn="ct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110000" algn="ctr" rotWithShape="0">
              <a:srgbClr val="000000">
                <a:alpha val="65000"/>
              </a:srgbClr>
            </a:outerShdw>
          </a:effectLst>
        </a:effectStyle>
        <a:effectStyle>
          <a:effectLst>
            <a:outerShdw blurRad="12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glow" dir="t">
              <a:rot lat="0" lon="0" rev="1800000"/>
            </a:lightRig>
          </a:scene3d>
          <a:sp3d contourW="12700" prstMaterial="dkEdge">
            <a:bevelT w="50800" h="44450" prst="angle"/>
            <a:contourClr>
              <a:schemeClr val="phClr">
                <a:shade val="4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20000"/>
              </a:schemeClr>
              <a:schemeClr val="phClr">
                <a:tint val="94000"/>
                <a:satMod val="2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Harvest Celebration</Template>
  <TotalTime>0</TotalTime>
  <Words>620</Words>
  <Application>Microsoft Macintosh PowerPoint</Application>
  <PresentationFormat>On-screen Show (16:9)</PresentationFormat>
  <Paragraphs>186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22</vt:i4>
      </vt:variant>
    </vt:vector>
  </HeadingPairs>
  <TitlesOfParts>
    <vt:vector size="51" baseType="lpstr">
      <vt:lpstr>Arial</vt:lpstr>
      <vt:lpstr>Arial Black</vt:lpstr>
      <vt:lpstr>Arial Narrow</vt:lpstr>
      <vt:lpstr>Calibri</vt:lpstr>
      <vt:lpstr>Calibri Light</vt:lpstr>
      <vt:lpstr>Garamond</vt:lpstr>
      <vt:lpstr>Gill Sans</vt:lpstr>
      <vt:lpstr>Gill Sans SemiBold</vt:lpstr>
      <vt:lpstr>Impact</vt:lpstr>
      <vt:lpstr>Rockwell</vt:lpstr>
      <vt:lpstr>Wingdings</vt:lpstr>
      <vt:lpstr>Wingdings 2</vt:lpstr>
      <vt:lpstr>Harvest Celebration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1_Title &amp; Bullets</vt:lpstr>
      <vt:lpstr>Atlas</vt:lpstr>
      <vt:lpstr>1_Prefab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2016-08-16T21:36:03Z</dcterms:created>
  <dcterms:modified xsi:type="dcterms:W3CDTF">2019-08-07T20:03:35Z</dcterms:modified>
</cp:coreProperties>
</file>